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rts/chart1.xml" ContentType="application/vnd.openxmlformats-officedocument.drawingml.chart+xml"/>
  <Override PartName="/ppt/notesSlides/notesSlide9.xml" ContentType="application/vnd.openxmlformats-officedocument.presentationml.notesSlide+xml"/>
  <Override PartName="/ppt/charts/chart2.xml" ContentType="application/vnd.openxmlformats-officedocument.drawingml.chart+xml"/>
  <Override PartName="/ppt/drawings/drawing1.xml" ContentType="application/vnd.openxmlformats-officedocument.drawingml.chartshapes+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22"/>
  </p:notesMasterIdLst>
  <p:handoutMasterIdLst>
    <p:handoutMasterId r:id="rId23"/>
  </p:handoutMasterIdLst>
  <p:sldIdLst>
    <p:sldId id="256" r:id="rId5"/>
    <p:sldId id="273" r:id="rId6"/>
    <p:sldId id="260" r:id="rId7"/>
    <p:sldId id="258" r:id="rId8"/>
    <p:sldId id="261" r:id="rId9"/>
    <p:sldId id="262" r:id="rId10"/>
    <p:sldId id="263" r:id="rId11"/>
    <p:sldId id="259" r:id="rId12"/>
    <p:sldId id="264" r:id="rId13"/>
    <p:sldId id="265" r:id="rId14"/>
    <p:sldId id="266" r:id="rId15"/>
    <p:sldId id="267" r:id="rId16"/>
    <p:sldId id="268" r:id="rId17"/>
    <p:sldId id="270" r:id="rId18"/>
    <p:sldId id="269" r:id="rId19"/>
    <p:sldId id="272" r:id="rId20"/>
    <p:sldId id="271" r:id="rId21"/>
  </p:sldIdLst>
  <p:sldSz cx="9144000" cy="6858000" type="screen4x3"/>
  <p:notesSz cx="6858000" cy="9144000"/>
  <p:defaultTextStyle>
    <a:defPPr>
      <a:defRPr lang="en-US"/>
    </a:defPPr>
    <a:lvl1pPr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defTabSz="457200"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17C63AC-9068-4577-BCB6-44DBF6A67CFE}" v="1" dt="2021-11-06T18:45:23.31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snapToObjects="1">
      <p:cViewPr varScale="1">
        <p:scale>
          <a:sx n="62" d="100"/>
          <a:sy n="62" d="100"/>
        </p:scale>
        <p:origin x="1400" y="5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theme" Target="theme/theme1.xml"/><Relationship Id="rId3" Type="http://schemas.openxmlformats.org/officeDocument/2006/relationships/customXml" Target="../customXml/item3.xml"/><Relationship Id="rId21" Type="http://schemas.openxmlformats.org/officeDocument/2006/relationships/slide" Target="slides/slide17.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6.xml"/><Relationship Id="rId19" Type="http://schemas.openxmlformats.org/officeDocument/2006/relationships/slide" Target="slides/slide15.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el Parrelli" userId="46573323-d0e0-409f-b563-2bb0c22a76b9" providerId="ADAL" clId="{717C63AC-9068-4577-BCB6-44DBF6A67CFE}"/>
    <pc:docChg chg="undo custSel addSld delSld modSld">
      <pc:chgData name="Joel Parrelli" userId="46573323-d0e0-409f-b563-2bb0c22a76b9" providerId="ADAL" clId="{717C63AC-9068-4577-BCB6-44DBF6A67CFE}" dt="2021-11-06T18:46:50.489" v="137" actId="5793"/>
      <pc:docMkLst>
        <pc:docMk/>
      </pc:docMkLst>
      <pc:sldChg chg="del">
        <pc:chgData name="Joel Parrelli" userId="46573323-d0e0-409f-b563-2bb0c22a76b9" providerId="ADAL" clId="{717C63AC-9068-4577-BCB6-44DBF6A67CFE}" dt="2021-11-06T18:43:36.297" v="0" actId="2696"/>
        <pc:sldMkLst>
          <pc:docMk/>
          <pc:sldMk cId="0" sldId="273"/>
        </pc:sldMkLst>
      </pc:sldChg>
      <pc:sldChg chg="modSp new mod">
        <pc:chgData name="Joel Parrelli" userId="46573323-d0e0-409f-b563-2bb0c22a76b9" providerId="ADAL" clId="{717C63AC-9068-4577-BCB6-44DBF6A67CFE}" dt="2021-11-06T18:46:50.489" v="137" actId="5793"/>
        <pc:sldMkLst>
          <pc:docMk/>
          <pc:sldMk cId="1984050930" sldId="273"/>
        </pc:sldMkLst>
        <pc:spChg chg="mod">
          <ac:chgData name="Joel Parrelli" userId="46573323-d0e0-409f-b563-2bb0c22a76b9" providerId="ADAL" clId="{717C63AC-9068-4577-BCB6-44DBF6A67CFE}" dt="2021-11-06T18:45:55.625" v="74" actId="20577"/>
          <ac:spMkLst>
            <pc:docMk/>
            <pc:sldMk cId="1984050930" sldId="273"/>
            <ac:spMk id="2" creationId="{7C1998FF-43CB-4A3D-8D39-C617925FE120}"/>
          </ac:spMkLst>
        </pc:spChg>
        <pc:spChg chg="mod">
          <ac:chgData name="Joel Parrelli" userId="46573323-d0e0-409f-b563-2bb0c22a76b9" providerId="ADAL" clId="{717C63AC-9068-4577-BCB6-44DBF6A67CFE}" dt="2021-11-06T18:46:50.489" v="137" actId="5793"/>
          <ac:spMkLst>
            <pc:docMk/>
            <pc:sldMk cId="1984050930" sldId="273"/>
            <ac:spMk id="3" creationId="{1F8F9572-8C11-44C9-9F09-443E620A35B2}"/>
          </ac:spMkLst>
        </pc:spChg>
      </pc:sldChg>
    </pc:docChg>
  </pc:docChgLst>
</pc:chgInfo>
</file>

<file path=ppt/charts/_rels/chart1.xml.rels><?xml version="1.0" encoding="UTF-8" standalone="yes"?>
<Relationships xmlns="http://schemas.openxmlformats.org/package/2006/relationships"><Relationship Id="rId1" Type="http://schemas.openxmlformats.org/officeDocument/2006/relationships/oleObject" Target="Macintosh%20HD:Users:mattkloser:Desktop:Climate%20Change%20Curriculum:Woods%20Curriculum:Lesson%205:Lesson5_VostokData.xls" TargetMode="External"/></Relationships>
</file>

<file path=ppt/charts/_rels/chart2.xml.rels><?xml version="1.0" encoding="UTF-8" standalone="yes"?>
<Relationships xmlns="http://schemas.openxmlformats.org/package/2006/relationships"><Relationship Id="rId2" Type="http://schemas.openxmlformats.org/officeDocument/2006/relationships/chartUserShapes" Target="../drawings/drawing1.xml"/><Relationship Id="rId1" Type="http://schemas.openxmlformats.org/officeDocument/2006/relationships/oleObject" Target="Macintosh%20HD:Users:mattkloser:Desktop:Climate%20Change%20Curriculum:Woods%20Curriculum:Lesson%205:Lesson5_VostokData.xls"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b="0" i="0" u="none" strike="noStrike" baseline="0">
                <a:solidFill>
                  <a:srgbClr val="000000"/>
                </a:solidFill>
                <a:latin typeface="Verdana"/>
                <a:ea typeface="Verdana"/>
                <a:cs typeface="Verdana"/>
              </a:defRPr>
            </a:pPr>
            <a:r>
              <a:rPr lang="en-US"/>
              <a:t>TEMPERATURE</a:t>
            </a:r>
          </a:p>
        </c:rich>
      </c:tx>
      <c:layout>
        <c:manualLayout>
          <c:xMode val="edge"/>
          <c:yMode val="edge"/>
          <c:x val="0.37777777777777799"/>
          <c:y val="1.30718954248366E-2"/>
        </c:manualLayout>
      </c:layout>
      <c:overlay val="0"/>
      <c:spPr>
        <a:noFill/>
        <a:ln w="25400">
          <a:noFill/>
        </a:ln>
      </c:spPr>
    </c:title>
    <c:autoTitleDeleted val="0"/>
    <c:plotArea>
      <c:layout>
        <c:manualLayout>
          <c:layoutTarget val="inner"/>
          <c:xMode val="edge"/>
          <c:yMode val="edge"/>
          <c:x val="0.110094452479154"/>
          <c:y val="0.111111193110252"/>
          <c:w val="0.87703703703703695"/>
          <c:h val="0.78213507625272305"/>
        </c:manualLayout>
      </c:layout>
      <c:scatterChart>
        <c:scatterStyle val="smoothMarker"/>
        <c:varyColors val="0"/>
        <c:ser>
          <c:idx val="0"/>
          <c:order val="0"/>
          <c:tx>
            <c:strRef>
              <c:f>Temperature!$B$1</c:f>
              <c:strCache>
                <c:ptCount val="1"/>
                <c:pt idx="0">
                  <c:v>Temperature Difference</c:v>
                </c:pt>
              </c:strCache>
            </c:strRef>
          </c:tx>
          <c:spPr>
            <a:ln w="25400">
              <a:solidFill>
                <a:srgbClr val="63AAFE"/>
              </a:solidFill>
              <a:prstDash val="solid"/>
            </a:ln>
          </c:spPr>
          <c:marker>
            <c:symbol val="none"/>
          </c:marker>
          <c:xVal>
            <c:numRef>
              <c:f>Temperature!$A$2:$A$3312</c:f>
              <c:numCache>
                <c:formatCode>General</c:formatCode>
                <c:ptCount val="3311"/>
                <c:pt idx="0">
                  <c:v>0</c:v>
                </c:pt>
                <c:pt idx="1">
                  <c:v>17</c:v>
                </c:pt>
                <c:pt idx="2">
                  <c:v>35</c:v>
                </c:pt>
                <c:pt idx="3">
                  <c:v>53</c:v>
                </c:pt>
                <c:pt idx="4">
                  <c:v>72</c:v>
                </c:pt>
                <c:pt idx="5">
                  <c:v>91</c:v>
                </c:pt>
                <c:pt idx="6">
                  <c:v>110</c:v>
                </c:pt>
                <c:pt idx="7">
                  <c:v>129</c:v>
                </c:pt>
                <c:pt idx="8">
                  <c:v>149</c:v>
                </c:pt>
                <c:pt idx="9">
                  <c:v>170</c:v>
                </c:pt>
                <c:pt idx="10">
                  <c:v>190</c:v>
                </c:pt>
                <c:pt idx="11">
                  <c:v>211</c:v>
                </c:pt>
                <c:pt idx="12">
                  <c:v>234</c:v>
                </c:pt>
                <c:pt idx="13">
                  <c:v>258</c:v>
                </c:pt>
                <c:pt idx="14">
                  <c:v>281</c:v>
                </c:pt>
                <c:pt idx="15">
                  <c:v>304</c:v>
                </c:pt>
                <c:pt idx="16">
                  <c:v>327</c:v>
                </c:pt>
                <c:pt idx="17">
                  <c:v>351</c:v>
                </c:pt>
                <c:pt idx="18">
                  <c:v>375</c:v>
                </c:pt>
                <c:pt idx="19">
                  <c:v>397</c:v>
                </c:pt>
                <c:pt idx="20">
                  <c:v>420</c:v>
                </c:pt>
                <c:pt idx="21">
                  <c:v>444</c:v>
                </c:pt>
                <c:pt idx="22">
                  <c:v>469</c:v>
                </c:pt>
                <c:pt idx="23">
                  <c:v>495</c:v>
                </c:pt>
                <c:pt idx="24">
                  <c:v>523</c:v>
                </c:pt>
                <c:pt idx="25">
                  <c:v>552</c:v>
                </c:pt>
                <c:pt idx="26">
                  <c:v>581</c:v>
                </c:pt>
                <c:pt idx="27">
                  <c:v>609</c:v>
                </c:pt>
                <c:pt idx="28">
                  <c:v>637</c:v>
                </c:pt>
                <c:pt idx="29">
                  <c:v>665</c:v>
                </c:pt>
                <c:pt idx="30">
                  <c:v>695</c:v>
                </c:pt>
                <c:pt idx="31">
                  <c:v>726</c:v>
                </c:pt>
                <c:pt idx="32">
                  <c:v>757</c:v>
                </c:pt>
                <c:pt idx="33">
                  <c:v>788</c:v>
                </c:pt>
                <c:pt idx="34">
                  <c:v>817</c:v>
                </c:pt>
                <c:pt idx="35">
                  <c:v>848</c:v>
                </c:pt>
                <c:pt idx="36">
                  <c:v>881</c:v>
                </c:pt>
                <c:pt idx="37">
                  <c:v>912</c:v>
                </c:pt>
                <c:pt idx="38">
                  <c:v>944</c:v>
                </c:pt>
                <c:pt idx="39">
                  <c:v>976</c:v>
                </c:pt>
                <c:pt idx="40">
                  <c:v>1009</c:v>
                </c:pt>
                <c:pt idx="41">
                  <c:v>1042</c:v>
                </c:pt>
                <c:pt idx="42">
                  <c:v>1074</c:v>
                </c:pt>
                <c:pt idx="43">
                  <c:v>1107</c:v>
                </c:pt>
                <c:pt idx="44">
                  <c:v>1142</c:v>
                </c:pt>
                <c:pt idx="45">
                  <c:v>1176</c:v>
                </c:pt>
                <c:pt idx="46">
                  <c:v>1211</c:v>
                </c:pt>
                <c:pt idx="47">
                  <c:v>1247</c:v>
                </c:pt>
                <c:pt idx="48">
                  <c:v>1285</c:v>
                </c:pt>
                <c:pt idx="49">
                  <c:v>1321</c:v>
                </c:pt>
                <c:pt idx="50">
                  <c:v>1356</c:v>
                </c:pt>
                <c:pt idx="51">
                  <c:v>1390</c:v>
                </c:pt>
                <c:pt idx="52">
                  <c:v>1426</c:v>
                </c:pt>
                <c:pt idx="53">
                  <c:v>1461</c:v>
                </c:pt>
                <c:pt idx="54">
                  <c:v>1497</c:v>
                </c:pt>
                <c:pt idx="55">
                  <c:v>1535</c:v>
                </c:pt>
                <c:pt idx="56">
                  <c:v>1573</c:v>
                </c:pt>
                <c:pt idx="57">
                  <c:v>1612</c:v>
                </c:pt>
                <c:pt idx="58">
                  <c:v>1652</c:v>
                </c:pt>
                <c:pt idx="59">
                  <c:v>1692</c:v>
                </c:pt>
                <c:pt idx="60">
                  <c:v>1732</c:v>
                </c:pt>
                <c:pt idx="61">
                  <c:v>1772</c:v>
                </c:pt>
                <c:pt idx="62">
                  <c:v>1812</c:v>
                </c:pt>
                <c:pt idx="63">
                  <c:v>1853</c:v>
                </c:pt>
                <c:pt idx="64">
                  <c:v>1893</c:v>
                </c:pt>
                <c:pt idx="65">
                  <c:v>1931</c:v>
                </c:pt>
                <c:pt idx="66">
                  <c:v>1970</c:v>
                </c:pt>
                <c:pt idx="67">
                  <c:v>2009</c:v>
                </c:pt>
                <c:pt idx="68">
                  <c:v>2049</c:v>
                </c:pt>
                <c:pt idx="69">
                  <c:v>2089</c:v>
                </c:pt>
                <c:pt idx="70">
                  <c:v>2129</c:v>
                </c:pt>
                <c:pt idx="71">
                  <c:v>2171</c:v>
                </c:pt>
                <c:pt idx="72">
                  <c:v>2212</c:v>
                </c:pt>
                <c:pt idx="73">
                  <c:v>2253</c:v>
                </c:pt>
                <c:pt idx="74">
                  <c:v>2291</c:v>
                </c:pt>
                <c:pt idx="75">
                  <c:v>2331</c:v>
                </c:pt>
                <c:pt idx="76">
                  <c:v>2374</c:v>
                </c:pt>
                <c:pt idx="77">
                  <c:v>2418</c:v>
                </c:pt>
                <c:pt idx="78">
                  <c:v>2460</c:v>
                </c:pt>
                <c:pt idx="79">
                  <c:v>2501</c:v>
                </c:pt>
                <c:pt idx="80">
                  <c:v>2542</c:v>
                </c:pt>
                <c:pt idx="81">
                  <c:v>2585</c:v>
                </c:pt>
                <c:pt idx="82">
                  <c:v>2628</c:v>
                </c:pt>
                <c:pt idx="83">
                  <c:v>2670</c:v>
                </c:pt>
                <c:pt idx="84">
                  <c:v>2713</c:v>
                </c:pt>
                <c:pt idx="85">
                  <c:v>2760</c:v>
                </c:pt>
                <c:pt idx="86">
                  <c:v>2805</c:v>
                </c:pt>
                <c:pt idx="87">
                  <c:v>2847</c:v>
                </c:pt>
                <c:pt idx="88">
                  <c:v>2889</c:v>
                </c:pt>
                <c:pt idx="89">
                  <c:v>2934</c:v>
                </c:pt>
                <c:pt idx="90">
                  <c:v>2980</c:v>
                </c:pt>
                <c:pt idx="91">
                  <c:v>3026</c:v>
                </c:pt>
                <c:pt idx="92">
                  <c:v>3070</c:v>
                </c:pt>
                <c:pt idx="93">
                  <c:v>3114</c:v>
                </c:pt>
                <c:pt idx="94">
                  <c:v>3158</c:v>
                </c:pt>
                <c:pt idx="95">
                  <c:v>3201</c:v>
                </c:pt>
                <c:pt idx="96">
                  <c:v>3245</c:v>
                </c:pt>
                <c:pt idx="97">
                  <c:v>3289</c:v>
                </c:pt>
                <c:pt idx="98">
                  <c:v>3334</c:v>
                </c:pt>
                <c:pt idx="99">
                  <c:v>3379</c:v>
                </c:pt>
                <c:pt idx="100">
                  <c:v>3422</c:v>
                </c:pt>
                <c:pt idx="101">
                  <c:v>3466</c:v>
                </c:pt>
                <c:pt idx="102">
                  <c:v>3511</c:v>
                </c:pt>
                <c:pt idx="103">
                  <c:v>3558</c:v>
                </c:pt>
                <c:pt idx="104">
                  <c:v>3603</c:v>
                </c:pt>
                <c:pt idx="105">
                  <c:v>3646</c:v>
                </c:pt>
                <c:pt idx="106">
                  <c:v>3689</c:v>
                </c:pt>
                <c:pt idx="107">
                  <c:v>3732</c:v>
                </c:pt>
                <c:pt idx="108">
                  <c:v>3778</c:v>
                </c:pt>
                <c:pt idx="109">
                  <c:v>3824</c:v>
                </c:pt>
                <c:pt idx="110">
                  <c:v>3870</c:v>
                </c:pt>
                <c:pt idx="111">
                  <c:v>3915</c:v>
                </c:pt>
                <c:pt idx="112">
                  <c:v>3962</c:v>
                </c:pt>
                <c:pt idx="113">
                  <c:v>4009</c:v>
                </c:pt>
                <c:pt idx="114">
                  <c:v>4057</c:v>
                </c:pt>
                <c:pt idx="115">
                  <c:v>4104</c:v>
                </c:pt>
                <c:pt idx="116">
                  <c:v>4153</c:v>
                </c:pt>
                <c:pt idx="117">
                  <c:v>4202</c:v>
                </c:pt>
                <c:pt idx="118">
                  <c:v>4250</c:v>
                </c:pt>
                <c:pt idx="119">
                  <c:v>4295</c:v>
                </c:pt>
                <c:pt idx="120">
                  <c:v>4339</c:v>
                </c:pt>
                <c:pt idx="121">
                  <c:v>4381</c:v>
                </c:pt>
                <c:pt idx="122">
                  <c:v>4423</c:v>
                </c:pt>
                <c:pt idx="123">
                  <c:v>4466</c:v>
                </c:pt>
                <c:pt idx="124">
                  <c:v>4509</c:v>
                </c:pt>
                <c:pt idx="125">
                  <c:v>4552</c:v>
                </c:pt>
                <c:pt idx="126">
                  <c:v>4596</c:v>
                </c:pt>
                <c:pt idx="127">
                  <c:v>4642</c:v>
                </c:pt>
                <c:pt idx="128">
                  <c:v>4690</c:v>
                </c:pt>
                <c:pt idx="129">
                  <c:v>4739</c:v>
                </c:pt>
                <c:pt idx="130">
                  <c:v>4786</c:v>
                </c:pt>
                <c:pt idx="131">
                  <c:v>4831</c:v>
                </c:pt>
                <c:pt idx="132">
                  <c:v>4880</c:v>
                </c:pt>
                <c:pt idx="133">
                  <c:v>4929</c:v>
                </c:pt>
                <c:pt idx="134">
                  <c:v>4977</c:v>
                </c:pt>
                <c:pt idx="135">
                  <c:v>5025</c:v>
                </c:pt>
                <c:pt idx="136">
                  <c:v>5072</c:v>
                </c:pt>
                <c:pt idx="137">
                  <c:v>5118</c:v>
                </c:pt>
                <c:pt idx="138">
                  <c:v>5165</c:v>
                </c:pt>
                <c:pt idx="139">
                  <c:v>5212</c:v>
                </c:pt>
                <c:pt idx="140">
                  <c:v>5259</c:v>
                </c:pt>
                <c:pt idx="141">
                  <c:v>5305</c:v>
                </c:pt>
                <c:pt idx="142">
                  <c:v>5351</c:v>
                </c:pt>
                <c:pt idx="143">
                  <c:v>5397</c:v>
                </c:pt>
                <c:pt idx="144">
                  <c:v>5442</c:v>
                </c:pt>
                <c:pt idx="145">
                  <c:v>5488</c:v>
                </c:pt>
                <c:pt idx="146">
                  <c:v>5534</c:v>
                </c:pt>
                <c:pt idx="147">
                  <c:v>5581</c:v>
                </c:pt>
                <c:pt idx="148">
                  <c:v>5627</c:v>
                </c:pt>
                <c:pt idx="149">
                  <c:v>5674</c:v>
                </c:pt>
                <c:pt idx="150">
                  <c:v>5721</c:v>
                </c:pt>
                <c:pt idx="151">
                  <c:v>5769</c:v>
                </c:pt>
                <c:pt idx="152">
                  <c:v>5816</c:v>
                </c:pt>
                <c:pt idx="153">
                  <c:v>5863</c:v>
                </c:pt>
                <c:pt idx="154">
                  <c:v>5909</c:v>
                </c:pt>
                <c:pt idx="155">
                  <c:v>5955</c:v>
                </c:pt>
                <c:pt idx="156">
                  <c:v>6004</c:v>
                </c:pt>
                <c:pt idx="157">
                  <c:v>6052</c:v>
                </c:pt>
                <c:pt idx="158">
                  <c:v>6099</c:v>
                </c:pt>
                <c:pt idx="159">
                  <c:v>6145</c:v>
                </c:pt>
                <c:pt idx="160">
                  <c:v>6193</c:v>
                </c:pt>
                <c:pt idx="161">
                  <c:v>6241</c:v>
                </c:pt>
                <c:pt idx="162">
                  <c:v>6287</c:v>
                </c:pt>
                <c:pt idx="163">
                  <c:v>6334</c:v>
                </c:pt>
                <c:pt idx="164">
                  <c:v>6385</c:v>
                </c:pt>
                <c:pt idx="165">
                  <c:v>6436</c:v>
                </c:pt>
                <c:pt idx="166">
                  <c:v>6486</c:v>
                </c:pt>
                <c:pt idx="167">
                  <c:v>6534</c:v>
                </c:pt>
                <c:pt idx="168">
                  <c:v>6583</c:v>
                </c:pt>
                <c:pt idx="169">
                  <c:v>6631</c:v>
                </c:pt>
                <c:pt idx="170">
                  <c:v>6677</c:v>
                </c:pt>
                <c:pt idx="171">
                  <c:v>6724</c:v>
                </c:pt>
                <c:pt idx="172">
                  <c:v>6773</c:v>
                </c:pt>
                <c:pt idx="173">
                  <c:v>6823</c:v>
                </c:pt>
                <c:pt idx="174">
                  <c:v>6874</c:v>
                </c:pt>
                <c:pt idx="175">
                  <c:v>6924</c:v>
                </c:pt>
                <c:pt idx="176">
                  <c:v>6973</c:v>
                </c:pt>
                <c:pt idx="177">
                  <c:v>7023</c:v>
                </c:pt>
                <c:pt idx="178">
                  <c:v>7074</c:v>
                </c:pt>
                <c:pt idx="179">
                  <c:v>7124</c:v>
                </c:pt>
                <c:pt idx="180">
                  <c:v>7172</c:v>
                </c:pt>
                <c:pt idx="181">
                  <c:v>7220</c:v>
                </c:pt>
                <c:pt idx="182">
                  <c:v>7267</c:v>
                </c:pt>
                <c:pt idx="183">
                  <c:v>7315</c:v>
                </c:pt>
                <c:pt idx="184">
                  <c:v>7364</c:v>
                </c:pt>
                <c:pt idx="185">
                  <c:v>7413</c:v>
                </c:pt>
                <c:pt idx="186">
                  <c:v>7462</c:v>
                </c:pt>
                <c:pt idx="187">
                  <c:v>7509</c:v>
                </c:pt>
                <c:pt idx="188">
                  <c:v>7555</c:v>
                </c:pt>
                <c:pt idx="189">
                  <c:v>7602</c:v>
                </c:pt>
                <c:pt idx="190">
                  <c:v>7649</c:v>
                </c:pt>
                <c:pt idx="191">
                  <c:v>7697</c:v>
                </c:pt>
                <c:pt idx="192">
                  <c:v>7745</c:v>
                </c:pt>
                <c:pt idx="193">
                  <c:v>7794</c:v>
                </c:pt>
                <c:pt idx="194">
                  <c:v>7844</c:v>
                </c:pt>
                <c:pt idx="195">
                  <c:v>7894</c:v>
                </c:pt>
                <c:pt idx="196">
                  <c:v>7944</c:v>
                </c:pt>
                <c:pt idx="197">
                  <c:v>7994</c:v>
                </c:pt>
                <c:pt idx="198">
                  <c:v>8043</c:v>
                </c:pt>
                <c:pt idx="199">
                  <c:v>8091</c:v>
                </c:pt>
                <c:pt idx="200">
                  <c:v>8135</c:v>
                </c:pt>
                <c:pt idx="201">
                  <c:v>8178</c:v>
                </c:pt>
                <c:pt idx="202">
                  <c:v>8226</c:v>
                </c:pt>
                <c:pt idx="203">
                  <c:v>8276</c:v>
                </c:pt>
                <c:pt idx="204">
                  <c:v>8325</c:v>
                </c:pt>
                <c:pt idx="205">
                  <c:v>8374</c:v>
                </c:pt>
                <c:pt idx="206">
                  <c:v>8422</c:v>
                </c:pt>
                <c:pt idx="207">
                  <c:v>8471</c:v>
                </c:pt>
                <c:pt idx="208">
                  <c:v>8520</c:v>
                </c:pt>
                <c:pt idx="209">
                  <c:v>8569</c:v>
                </c:pt>
                <c:pt idx="210">
                  <c:v>8619</c:v>
                </c:pt>
                <c:pt idx="211">
                  <c:v>8668</c:v>
                </c:pt>
                <c:pt idx="212">
                  <c:v>8716</c:v>
                </c:pt>
                <c:pt idx="213">
                  <c:v>8763</c:v>
                </c:pt>
                <c:pt idx="214">
                  <c:v>8811</c:v>
                </c:pt>
                <c:pt idx="215">
                  <c:v>8861</c:v>
                </c:pt>
                <c:pt idx="216">
                  <c:v>8910</c:v>
                </c:pt>
                <c:pt idx="217">
                  <c:v>8960</c:v>
                </c:pt>
                <c:pt idx="218">
                  <c:v>9009</c:v>
                </c:pt>
                <c:pt idx="219">
                  <c:v>9058</c:v>
                </c:pt>
                <c:pt idx="220">
                  <c:v>9107</c:v>
                </c:pt>
                <c:pt idx="221">
                  <c:v>9156</c:v>
                </c:pt>
                <c:pt idx="222">
                  <c:v>9204</c:v>
                </c:pt>
                <c:pt idx="223">
                  <c:v>9252</c:v>
                </c:pt>
                <c:pt idx="224">
                  <c:v>9298</c:v>
                </c:pt>
                <c:pt idx="225">
                  <c:v>9346</c:v>
                </c:pt>
                <c:pt idx="226">
                  <c:v>9396</c:v>
                </c:pt>
                <c:pt idx="227">
                  <c:v>9445</c:v>
                </c:pt>
                <c:pt idx="228">
                  <c:v>9494</c:v>
                </c:pt>
                <c:pt idx="229">
                  <c:v>9542</c:v>
                </c:pt>
                <c:pt idx="230">
                  <c:v>9589</c:v>
                </c:pt>
                <c:pt idx="231">
                  <c:v>9635</c:v>
                </c:pt>
                <c:pt idx="232">
                  <c:v>9682</c:v>
                </c:pt>
                <c:pt idx="233">
                  <c:v>9732</c:v>
                </c:pt>
                <c:pt idx="234">
                  <c:v>9782</c:v>
                </c:pt>
                <c:pt idx="235">
                  <c:v>9831</c:v>
                </c:pt>
                <c:pt idx="236">
                  <c:v>9881</c:v>
                </c:pt>
                <c:pt idx="237">
                  <c:v>9929</c:v>
                </c:pt>
                <c:pt idx="238">
                  <c:v>9978</c:v>
                </c:pt>
                <c:pt idx="239">
                  <c:v>10027</c:v>
                </c:pt>
                <c:pt idx="240">
                  <c:v>10075</c:v>
                </c:pt>
                <c:pt idx="241">
                  <c:v>10124</c:v>
                </c:pt>
                <c:pt idx="242">
                  <c:v>10172</c:v>
                </c:pt>
                <c:pt idx="243">
                  <c:v>10218</c:v>
                </c:pt>
                <c:pt idx="244">
                  <c:v>10265</c:v>
                </c:pt>
                <c:pt idx="245">
                  <c:v>10315</c:v>
                </c:pt>
                <c:pt idx="246">
                  <c:v>10366</c:v>
                </c:pt>
                <c:pt idx="247">
                  <c:v>10415</c:v>
                </c:pt>
                <c:pt idx="248">
                  <c:v>10465</c:v>
                </c:pt>
                <c:pt idx="249">
                  <c:v>10515</c:v>
                </c:pt>
                <c:pt idx="250">
                  <c:v>10564</c:v>
                </c:pt>
                <c:pt idx="251">
                  <c:v>10614</c:v>
                </c:pt>
                <c:pt idx="252">
                  <c:v>10665</c:v>
                </c:pt>
                <c:pt idx="253">
                  <c:v>10715</c:v>
                </c:pt>
                <c:pt idx="254">
                  <c:v>10764</c:v>
                </c:pt>
                <c:pt idx="255">
                  <c:v>10812</c:v>
                </c:pt>
                <c:pt idx="256">
                  <c:v>10861</c:v>
                </c:pt>
                <c:pt idx="257">
                  <c:v>10910</c:v>
                </c:pt>
                <c:pt idx="258">
                  <c:v>10957</c:v>
                </c:pt>
                <c:pt idx="259">
                  <c:v>11005</c:v>
                </c:pt>
                <c:pt idx="260">
                  <c:v>11053</c:v>
                </c:pt>
                <c:pt idx="261">
                  <c:v>11100</c:v>
                </c:pt>
                <c:pt idx="262">
                  <c:v>11146</c:v>
                </c:pt>
                <c:pt idx="263">
                  <c:v>11191</c:v>
                </c:pt>
                <c:pt idx="264">
                  <c:v>11237</c:v>
                </c:pt>
                <c:pt idx="265">
                  <c:v>11286</c:v>
                </c:pt>
                <c:pt idx="266">
                  <c:v>11334</c:v>
                </c:pt>
                <c:pt idx="267">
                  <c:v>11383</c:v>
                </c:pt>
                <c:pt idx="268">
                  <c:v>11434</c:v>
                </c:pt>
                <c:pt idx="269">
                  <c:v>11485</c:v>
                </c:pt>
                <c:pt idx="270">
                  <c:v>11537</c:v>
                </c:pt>
                <c:pt idx="271">
                  <c:v>11590</c:v>
                </c:pt>
                <c:pt idx="272">
                  <c:v>11642</c:v>
                </c:pt>
                <c:pt idx="273">
                  <c:v>11695</c:v>
                </c:pt>
                <c:pt idx="274">
                  <c:v>11749</c:v>
                </c:pt>
                <c:pt idx="275">
                  <c:v>11805</c:v>
                </c:pt>
                <c:pt idx="276">
                  <c:v>11861</c:v>
                </c:pt>
                <c:pt idx="277">
                  <c:v>11918</c:v>
                </c:pt>
                <c:pt idx="278">
                  <c:v>11973</c:v>
                </c:pt>
                <c:pt idx="279">
                  <c:v>12029</c:v>
                </c:pt>
                <c:pt idx="280">
                  <c:v>12087</c:v>
                </c:pt>
                <c:pt idx="281">
                  <c:v>12144</c:v>
                </c:pt>
                <c:pt idx="282">
                  <c:v>12202</c:v>
                </c:pt>
                <c:pt idx="283">
                  <c:v>12261</c:v>
                </c:pt>
                <c:pt idx="284">
                  <c:v>12323</c:v>
                </c:pt>
                <c:pt idx="285">
                  <c:v>12385</c:v>
                </c:pt>
                <c:pt idx="286">
                  <c:v>12446</c:v>
                </c:pt>
                <c:pt idx="287">
                  <c:v>12507</c:v>
                </c:pt>
                <c:pt idx="288">
                  <c:v>12569</c:v>
                </c:pt>
                <c:pt idx="289">
                  <c:v>12632</c:v>
                </c:pt>
                <c:pt idx="290">
                  <c:v>12694</c:v>
                </c:pt>
                <c:pt idx="291">
                  <c:v>12755</c:v>
                </c:pt>
                <c:pt idx="292">
                  <c:v>12815</c:v>
                </c:pt>
                <c:pt idx="293">
                  <c:v>12874</c:v>
                </c:pt>
                <c:pt idx="294">
                  <c:v>12934</c:v>
                </c:pt>
                <c:pt idx="295">
                  <c:v>12994</c:v>
                </c:pt>
                <c:pt idx="296">
                  <c:v>13055</c:v>
                </c:pt>
                <c:pt idx="297">
                  <c:v>13116</c:v>
                </c:pt>
                <c:pt idx="298">
                  <c:v>13177</c:v>
                </c:pt>
                <c:pt idx="299">
                  <c:v>13237</c:v>
                </c:pt>
                <c:pt idx="300">
                  <c:v>13296</c:v>
                </c:pt>
                <c:pt idx="301">
                  <c:v>13355</c:v>
                </c:pt>
                <c:pt idx="302">
                  <c:v>13414</c:v>
                </c:pt>
                <c:pt idx="303">
                  <c:v>13476</c:v>
                </c:pt>
                <c:pt idx="304">
                  <c:v>13539</c:v>
                </c:pt>
                <c:pt idx="305">
                  <c:v>13600</c:v>
                </c:pt>
                <c:pt idx="306">
                  <c:v>13659</c:v>
                </c:pt>
                <c:pt idx="307">
                  <c:v>13718</c:v>
                </c:pt>
                <c:pt idx="308">
                  <c:v>13774</c:v>
                </c:pt>
                <c:pt idx="309">
                  <c:v>13828</c:v>
                </c:pt>
                <c:pt idx="310">
                  <c:v>13883</c:v>
                </c:pt>
                <c:pt idx="311">
                  <c:v>13938</c:v>
                </c:pt>
                <c:pt idx="312">
                  <c:v>13992</c:v>
                </c:pt>
                <c:pt idx="313">
                  <c:v>14048</c:v>
                </c:pt>
                <c:pt idx="314">
                  <c:v>14105</c:v>
                </c:pt>
                <c:pt idx="315">
                  <c:v>14163</c:v>
                </c:pt>
                <c:pt idx="316">
                  <c:v>14221</c:v>
                </c:pt>
                <c:pt idx="317">
                  <c:v>14281</c:v>
                </c:pt>
                <c:pt idx="318">
                  <c:v>14342</c:v>
                </c:pt>
                <c:pt idx="319">
                  <c:v>14404</c:v>
                </c:pt>
                <c:pt idx="320">
                  <c:v>14466</c:v>
                </c:pt>
                <c:pt idx="321">
                  <c:v>14526</c:v>
                </c:pt>
                <c:pt idx="322">
                  <c:v>14589</c:v>
                </c:pt>
                <c:pt idx="323">
                  <c:v>14651</c:v>
                </c:pt>
                <c:pt idx="324">
                  <c:v>14713</c:v>
                </c:pt>
                <c:pt idx="325">
                  <c:v>14775</c:v>
                </c:pt>
                <c:pt idx="326">
                  <c:v>14839</c:v>
                </c:pt>
                <c:pt idx="327">
                  <c:v>14904</c:v>
                </c:pt>
                <c:pt idx="328">
                  <c:v>14968</c:v>
                </c:pt>
                <c:pt idx="329">
                  <c:v>15032</c:v>
                </c:pt>
                <c:pt idx="330">
                  <c:v>15099</c:v>
                </c:pt>
                <c:pt idx="331">
                  <c:v>15167</c:v>
                </c:pt>
                <c:pt idx="332">
                  <c:v>15234</c:v>
                </c:pt>
                <c:pt idx="333">
                  <c:v>15300</c:v>
                </c:pt>
                <c:pt idx="334">
                  <c:v>15366</c:v>
                </c:pt>
                <c:pt idx="335">
                  <c:v>15432</c:v>
                </c:pt>
                <c:pt idx="336">
                  <c:v>15501</c:v>
                </c:pt>
                <c:pt idx="337">
                  <c:v>15570</c:v>
                </c:pt>
                <c:pt idx="338">
                  <c:v>15639</c:v>
                </c:pt>
                <c:pt idx="339">
                  <c:v>15708</c:v>
                </c:pt>
                <c:pt idx="340">
                  <c:v>15777</c:v>
                </c:pt>
                <c:pt idx="341">
                  <c:v>15845</c:v>
                </c:pt>
                <c:pt idx="342">
                  <c:v>15915</c:v>
                </c:pt>
                <c:pt idx="343">
                  <c:v>15987</c:v>
                </c:pt>
                <c:pt idx="344">
                  <c:v>16057</c:v>
                </c:pt>
                <c:pt idx="345">
                  <c:v>16128</c:v>
                </c:pt>
                <c:pt idx="346">
                  <c:v>16201</c:v>
                </c:pt>
                <c:pt idx="347">
                  <c:v>16275</c:v>
                </c:pt>
                <c:pt idx="348">
                  <c:v>16350</c:v>
                </c:pt>
                <c:pt idx="349">
                  <c:v>16426</c:v>
                </c:pt>
                <c:pt idx="350">
                  <c:v>16502</c:v>
                </c:pt>
                <c:pt idx="351">
                  <c:v>16577</c:v>
                </c:pt>
                <c:pt idx="352">
                  <c:v>16653</c:v>
                </c:pt>
                <c:pt idx="353">
                  <c:v>16729</c:v>
                </c:pt>
                <c:pt idx="354">
                  <c:v>16808</c:v>
                </c:pt>
                <c:pt idx="355">
                  <c:v>16889</c:v>
                </c:pt>
                <c:pt idx="356">
                  <c:v>16974</c:v>
                </c:pt>
                <c:pt idx="357">
                  <c:v>17058</c:v>
                </c:pt>
                <c:pt idx="358">
                  <c:v>17139</c:v>
                </c:pt>
                <c:pt idx="359">
                  <c:v>17219</c:v>
                </c:pt>
                <c:pt idx="360">
                  <c:v>17298</c:v>
                </c:pt>
                <c:pt idx="361">
                  <c:v>17379</c:v>
                </c:pt>
                <c:pt idx="362">
                  <c:v>17462</c:v>
                </c:pt>
                <c:pt idx="363">
                  <c:v>17544</c:v>
                </c:pt>
                <c:pt idx="364">
                  <c:v>17625</c:v>
                </c:pt>
                <c:pt idx="365">
                  <c:v>17706</c:v>
                </c:pt>
                <c:pt idx="366">
                  <c:v>17787</c:v>
                </c:pt>
                <c:pt idx="367">
                  <c:v>17868</c:v>
                </c:pt>
                <c:pt idx="368">
                  <c:v>17949</c:v>
                </c:pt>
                <c:pt idx="369">
                  <c:v>18031</c:v>
                </c:pt>
                <c:pt idx="370">
                  <c:v>18116</c:v>
                </c:pt>
                <c:pt idx="371">
                  <c:v>18201</c:v>
                </c:pt>
                <c:pt idx="372">
                  <c:v>18283</c:v>
                </c:pt>
                <c:pt idx="373">
                  <c:v>18365</c:v>
                </c:pt>
                <c:pt idx="374">
                  <c:v>18446</c:v>
                </c:pt>
                <c:pt idx="375">
                  <c:v>18530</c:v>
                </c:pt>
                <c:pt idx="376">
                  <c:v>18615</c:v>
                </c:pt>
                <c:pt idx="377">
                  <c:v>18701</c:v>
                </c:pt>
                <c:pt idx="378">
                  <c:v>18787</c:v>
                </c:pt>
                <c:pt idx="379">
                  <c:v>18870</c:v>
                </c:pt>
                <c:pt idx="380">
                  <c:v>18950</c:v>
                </c:pt>
                <c:pt idx="381">
                  <c:v>19032</c:v>
                </c:pt>
                <c:pt idx="382">
                  <c:v>19116</c:v>
                </c:pt>
                <c:pt idx="383">
                  <c:v>19199</c:v>
                </c:pt>
                <c:pt idx="384">
                  <c:v>19282</c:v>
                </c:pt>
                <c:pt idx="385">
                  <c:v>19362</c:v>
                </c:pt>
                <c:pt idx="386">
                  <c:v>19443</c:v>
                </c:pt>
                <c:pt idx="387">
                  <c:v>19525</c:v>
                </c:pt>
                <c:pt idx="388">
                  <c:v>19610</c:v>
                </c:pt>
                <c:pt idx="389">
                  <c:v>19696</c:v>
                </c:pt>
                <c:pt idx="390">
                  <c:v>19782</c:v>
                </c:pt>
                <c:pt idx="391">
                  <c:v>19868</c:v>
                </c:pt>
                <c:pt idx="392">
                  <c:v>19953</c:v>
                </c:pt>
                <c:pt idx="393">
                  <c:v>20035</c:v>
                </c:pt>
                <c:pt idx="394">
                  <c:v>20116</c:v>
                </c:pt>
                <c:pt idx="395">
                  <c:v>20197</c:v>
                </c:pt>
                <c:pt idx="396">
                  <c:v>20278</c:v>
                </c:pt>
                <c:pt idx="397">
                  <c:v>20361</c:v>
                </c:pt>
                <c:pt idx="398">
                  <c:v>20444</c:v>
                </c:pt>
                <c:pt idx="399">
                  <c:v>20528</c:v>
                </c:pt>
                <c:pt idx="400">
                  <c:v>20611</c:v>
                </c:pt>
                <c:pt idx="401">
                  <c:v>20694</c:v>
                </c:pt>
                <c:pt idx="402">
                  <c:v>20777</c:v>
                </c:pt>
                <c:pt idx="403">
                  <c:v>20859</c:v>
                </c:pt>
                <c:pt idx="404">
                  <c:v>20943</c:v>
                </c:pt>
                <c:pt idx="405">
                  <c:v>21026</c:v>
                </c:pt>
                <c:pt idx="406">
                  <c:v>21110</c:v>
                </c:pt>
                <c:pt idx="407">
                  <c:v>21192</c:v>
                </c:pt>
                <c:pt idx="408">
                  <c:v>21275</c:v>
                </c:pt>
                <c:pt idx="409">
                  <c:v>21358</c:v>
                </c:pt>
                <c:pt idx="410">
                  <c:v>21442</c:v>
                </c:pt>
                <c:pt idx="411">
                  <c:v>21525</c:v>
                </c:pt>
                <c:pt idx="412">
                  <c:v>21605</c:v>
                </c:pt>
                <c:pt idx="413">
                  <c:v>21686</c:v>
                </c:pt>
                <c:pt idx="414">
                  <c:v>21769</c:v>
                </c:pt>
                <c:pt idx="415">
                  <c:v>21854</c:v>
                </c:pt>
                <c:pt idx="416">
                  <c:v>21939</c:v>
                </c:pt>
                <c:pt idx="417">
                  <c:v>22023</c:v>
                </c:pt>
                <c:pt idx="418">
                  <c:v>22108</c:v>
                </c:pt>
                <c:pt idx="419">
                  <c:v>22196</c:v>
                </c:pt>
                <c:pt idx="420">
                  <c:v>22284</c:v>
                </c:pt>
                <c:pt idx="421">
                  <c:v>22371</c:v>
                </c:pt>
                <c:pt idx="422">
                  <c:v>22457</c:v>
                </c:pt>
                <c:pt idx="423">
                  <c:v>22543</c:v>
                </c:pt>
                <c:pt idx="424">
                  <c:v>22629</c:v>
                </c:pt>
                <c:pt idx="425">
                  <c:v>22716</c:v>
                </c:pt>
                <c:pt idx="426">
                  <c:v>22803</c:v>
                </c:pt>
                <c:pt idx="427">
                  <c:v>22888</c:v>
                </c:pt>
                <c:pt idx="428">
                  <c:v>22972</c:v>
                </c:pt>
                <c:pt idx="429">
                  <c:v>23057</c:v>
                </c:pt>
                <c:pt idx="430">
                  <c:v>23145</c:v>
                </c:pt>
                <c:pt idx="431">
                  <c:v>23234</c:v>
                </c:pt>
                <c:pt idx="432">
                  <c:v>23324</c:v>
                </c:pt>
                <c:pt idx="433">
                  <c:v>23412</c:v>
                </c:pt>
                <c:pt idx="434">
                  <c:v>23497</c:v>
                </c:pt>
                <c:pt idx="435">
                  <c:v>23581</c:v>
                </c:pt>
                <c:pt idx="436">
                  <c:v>23668</c:v>
                </c:pt>
                <c:pt idx="437">
                  <c:v>23755</c:v>
                </c:pt>
                <c:pt idx="438">
                  <c:v>23843</c:v>
                </c:pt>
                <c:pt idx="439">
                  <c:v>23931</c:v>
                </c:pt>
                <c:pt idx="440">
                  <c:v>24017</c:v>
                </c:pt>
                <c:pt idx="441">
                  <c:v>24102</c:v>
                </c:pt>
                <c:pt idx="442">
                  <c:v>24186</c:v>
                </c:pt>
                <c:pt idx="443">
                  <c:v>24272</c:v>
                </c:pt>
                <c:pt idx="444">
                  <c:v>24363</c:v>
                </c:pt>
                <c:pt idx="445">
                  <c:v>24453</c:v>
                </c:pt>
                <c:pt idx="446">
                  <c:v>24537</c:v>
                </c:pt>
                <c:pt idx="447">
                  <c:v>24619</c:v>
                </c:pt>
                <c:pt idx="448">
                  <c:v>24700</c:v>
                </c:pt>
                <c:pt idx="449">
                  <c:v>24781</c:v>
                </c:pt>
                <c:pt idx="450">
                  <c:v>24860</c:v>
                </c:pt>
                <c:pt idx="451">
                  <c:v>24941</c:v>
                </c:pt>
                <c:pt idx="452">
                  <c:v>25024</c:v>
                </c:pt>
                <c:pt idx="453">
                  <c:v>25109</c:v>
                </c:pt>
                <c:pt idx="454">
                  <c:v>25193</c:v>
                </c:pt>
                <c:pt idx="455">
                  <c:v>25277</c:v>
                </c:pt>
                <c:pt idx="456">
                  <c:v>25360</c:v>
                </c:pt>
                <c:pt idx="457">
                  <c:v>25445</c:v>
                </c:pt>
                <c:pt idx="458">
                  <c:v>25531</c:v>
                </c:pt>
                <c:pt idx="459">
                  <c:v>25615</c:v>
                </c:pt>
                <c:pt idx="460">
                  <c:v>25697</c:v>
                </c:pt>
                <c:pt idx="461">
                  <c:v>25776</c:v>
                </c:pt>
                <c:pt idx="462">
                  <c:v>25855</c:v>
                </c:pt>
                <c:pt idx="463">
                  <c:v>25936</c:v>
                </c:pt>
                <c:pt idx="464">
                  <c:v>26017</c:v>
                </c:pt>
                <c:pt idx="465">
                  <c:v>26099</c:v>
                </c:pt>
                <c:pt idx="466">
                  <c:v>26180</c:v>
                </c:pt>
                <c:pt idx="467">
                  <c:v>26261</c:v>
                </c:pt>
                <c:pt idx="468">
                  <c:v>26342</c:v>
                </c:pt>
                <c:pt idx="469">
                  <c:v>26425</c:v>
                </c:pt>
                <c:pt idx="470">
                  <c:v>26510</c:v>
                </c:pt>
                <c:pt idx="471">
                  <c:v>26595</c:v>
                </c:pt>
                <c:pt idx="472">
                  <c:v>26681</c:v>
                </c:pt>
                <c:pt idx="473">
                  <c:v>26766</c:v>
                </c:pt>
                <c:pt idx="474">
                  <c:v>26849</c:v>
                </c:pt>
                <c:pt idx="475">
                  <c:v>26933</c:v>
                </c:pt>
                <c:pt idx="476">
                  <c:v>27019</c:v>
                </c:pt>
                <c:pt idx="477">
                  <c:v>27110</c:v>
                </c:pt>
                <c:pt idx="478">
                  <c:v>27202</c:v>
                </c:pt>
                <c:pt idx="479">
                  <c:v>27293</c:v>
                </c:pt>
                <c:pt idx="480">
                  <c:v>27382</c:v>
                </c:pt>
                <c:pt idx="481">
                  <c:v>27470</c:v>
                </c:pt>
                <c:pt idx="482">
                  <c:v>27555</c:v>
                </c:pt>
                <c:pt idx="483">
                  <c:v>27641</c:v>
                </c:pt>
                <c:pt idx="484">
                  <c:v>27730</c:v>
                </c:pt>
                <c:pt idx="485">
                  <c:v>27819</c:v>
                </c:pt>
                <c:pt idx="486">
                  <c:v>27907</c:v>
                </c:pt>
                <c:pt idx="487">
                  <c:v>27993</c:v>
                </c:pt>
                <c:pt idx="488">
                  <c:v>28079</c:v>
                </c:pt>
                <c:pt idx="489">
                  <c:v>28163</c:v>
                </c:pt>
                <c:pt idx="490">
                  <c:v>28247</c:v>
                </c:pt>
                <c:pt idx="491">
                  <c:v>28331</c:v>
                </c:pt>
                <c:pt idx="492">
                  <c:v>28420</c:v>
                </c:pt>
                <c:pt idx="493">
                  <c:v>28510</c:v>
                </c:pt>
                <c:pt idx="494">
                  <c:v>28597</c:v>
                </c:pt>
                <c:pt idx="495">
                  <c:v>28683</c:v>
                </c:pt>
                <c:pt idx="496">
                  <c:v>28766</c:v>
                </c:pt>
                <c:pt idx="497">
                  <c:v>28848</c:v>
                </c:pt>
                <c:pt idx="498">
                  <c:v>28927</c:v>
                </c:pt>
                <c:pt idx="499">
                  <c:v>29006</c:v>
                </c:pt>
                <c:pt idx="500">
                  <c:v>29085</c:v>
                </c:pt>
                <c:pt idx="501">
                  <c:v>29166</c:v>
                </c:pt>
                <c:pt idx="502">
                  <c:v>29249</c:v>
                </c:pt>
                <c:pt idx="503">
                  <c:v>29332</c:v>
                </c:pt>
                <c:pt idx="504">
                  <c:v>29418</c:v>
                </c:pt>
                <c:pt idx="505">
                  <c:v>29505</c:v>
                </c:pt>
                <c:pt idx="506">
                  <c:v>29594</c:v>
                </c:pt>
                <c:pt idx="507">
                  <c:v>29682</c:v>
                </c:pt>
                <c:pt idx="508">
                  <c:v>29771</c:v>
                </c:pt>
                <c:pt idx="509">
                  <c:v>29861</c:v>
                </c:pt>
                <c:pt idx="510">
                  <c:v>29949</c:v>
                </c:pt>
                <c:pt idx="511">
                  <c:v>30036</c:v>
                </c:pt>
                <c:pt idx="512">
                  <c:v>30120</c:v>
                </c:pt>
                <c:pt idx="513">
                  <c:v>30201</c:v>
                </c:pt>
                <c:pt idx="514">
                  <c:v>30283</c:v>
                </c:pt>
                <c:pt idx="515">
                  <c:v>30368</c:v>
                </c:pt>
                <c:pt idx="516">
                  <c:v>30453</c:v>
                </c:pt>
                <c:pt idx="517">
                  <c:v>30538</c:v>
                </c:pt>
                <c:pt idx="518">
                  <c:v>30622</c:v>
                </c:pt>
                <c:pt idx="519">
                  <c:v>30705</c:v>
                </c:pt>
                <c:pt idx="520">
                  <c:v>30788</c:v>
                </c:pt>
                <c:pt idx="521">
                  <c:v>30871</c:v>
                </c:pt>
                <c:pt idx="522">
                  <c:v>30957</c:v>
                </c:pt>
                <c:pt idx="523">
                  <c:v>31043</c:v>
                </c:pt>
                <c:pt idx="524">
                  <c:v>31130</c:v>
                </c:pt>
                <c:pt idx="525">
                  <c:v>31216</c:v>
                </c:pt>
                <c:pt idx="526">
                  <c:v>31302</c:v>
                </c:pt>
                <c:pt idx="527">
                  <c:v>31387</c:v>
                </c:pt>
                <c:pt idx="528">
                  <c:v>31473</c:v>
                </c:pt>
                <c:pt idx="529">
                  <c:v>31560</c:v>
                </c:pt>
                <c:pt idx="530">
                  <c:v>31648</c:v>
                </c:pt>
                <c:pt idx="531">
                  <c:v>31733</c:v>
                </c:pt>
                <c:pt idx="532">
                  <c:v>31815</c:v>
                </c:pt>
                <c:pt idx="533">
                  <c:v>31896</c:v>
                </c:pt>
                <c:pt idx="534">
                  <c:v>31976</c:v>
                </c:pt>
                <c:pt idx="535">
                  <c:v>32056</c:v>
                </c:pt>
                <c:pt idx="536">
                  <c:v>32137</c:v>
                </c:pt>
                <c:pt idx="537">
                  <c:v>32219</c:v>
                </c:pt>
                <c:pt idx="538">
                  <c:v>32300</c:v>
                </c:pt>
                <c:pt idx="539">
                  <c:v>32380</c:v>
                </c:pt>
                <c:pt idx="540">
                  <c:v>32463</c:v>
                </c:pt>
                <c:pt idx="541">
                  <c:v>32546</c:v>
                </c:pt>
                <c:pt idx="542">
                  <c:v>32626</c:v>
                </c:pt>
                <c:pt idx="543">
                  <c:v>32705</c:v>
                </c:pt>
                <c:pt idx="544">
                  <c:v>32787</c:v>
                </c:pt>
                <c:pt idx="545">
                  <c:v>32871</c:v>
                </c:pt>
                <c:pt idx="546">
                  <c:v>32955</c:v>
                </c:pt>
                <c:pt idx="547">
                  <c:v>33039</c:v>
                </c:pt>
                <c:pt idx="548">
                  <c:v>33124</c:v>
                </c:pt>
                <c:pt idx="549">
                  <c:v>33209</c:v>
                </c:pt>
                <c:pt idx="550">
                  <c:v>33293</c:v>
                </c:pt>
                <c:pt idx="551">
                  <c:v>33376</c:v>
                </c:pt>
                <c:pt idx="552">
                  <c:v>33459</c:v>
                </c:pt>
                <c:pt idx="553">
                  <c:v>33544</c:v>
                </c:pt>
                <c:pt idx="554">
                  <c:v>33628</c:v>
                </c:pt>
                <c:pt idx="555">
                  <c:v>33711</c:v>
                </c:pt>
                <c:pt idx="556">
                  <c:v>33793</c:v>
                </c:pt>
                <c:pt idx="557">
                  <c:v>33877</c:v>
                </c:pt>
                <c:pt idx="558">
                  <c:v>33960</c:v>
                </c:pt>
                <c:pt idx="559">
                  <c:v>34041</c:v>
                </c:pt>
                <c:pt idx="560">
                  <c:v>34121</c:v>
                </c:pt>
                <c:pt idx="561">
                  <c:v>34202</c:v>
                </c:pt>
                <c:pt idx="562">
                  <c:v>34281</c:v>
                </c:pt>
                <c:pt idx="563">
                  <c:v>34360</c:v>
                </c:pt>
                <c:pt idx="564">
                  <c:v>34438</c:v>
                </c:pt>
                <c:pt idx="565">
                  <c:v>34515</c:v>
                </c:pt>
                <c:pt idx="566">
                  <c:v>34592</c:v>
                </c:pt>
                <c:pt idx="567">
                  <c:v>34669</c:v>
                </c:pt>
                <c:pt idx="568">
                  <c:v>34744</c:v>
                </c:pt>
                <c:pt idx="569">
                  <c:v>34818</c:v>
                </c:pt>
                <c:pt idx="570">
                  <c:v>34889</c:v>
                </c:pt>
                <c:pt idx="571">
                  <c:v>34960</c:v>
                </c:pt>
                <c:pt idx="572">
                  <c:v>35033</c:v>
                </c:pt>
                <c:pt idx="573">
                  <c:v>35108</c:v>
                </c:pt>
                <c:pt idx="574">
                  <c:v>35185</c:v>
                </c:pt>
                <c:pt idx="575">
                  <c:v>35261</c:v>
                </c:pt>
                <c:pt idx="576">
                  <c:v>35336</c:v>
                </c:pt>
                <c:pt idx="577">
                  <c:v>35409</c:v>
                </c:pt>
                <c:pt idx="578">
                  <c:v>35482</c:v>
                </c:pt>
                <c:pt idx="579">
                  <c:v>35556</c:v>
                </c:pt>
                <c:pt idx="580">
                  <c:v>35631</c:v>
                </c:pt>
                <c:pt idx="581">
                  <c:v>35705</c:v>
                </c:pt>
                <c:pt idx="582">
                  <c:v>35780</c:v>
                </c:pt>
                <c:pt idx="583">
                  <c:v>35855</c:v>
                </c:pt>
                <c:pt idx="584">
                  <c:v>35930</c:v>
                </c:pt>
                <c:pt idx="585">
                  <c:v>36007</c:v>
                </c:pt>
                <c:pt idx="586">
                  <c:v>36086</c:v>
                </c:pt>
                <c:pt idx="587">
                  <c:v>36166</c:v>
                </c:pt>
                <c:pt idx="588">
                  <c:v>36248</c:v>
                </c:pt>
                <c:pt idx="589">
                  <c:v>36331</c:v>
                </c:pt>
                <c:pt idx="590">
                  <c:v>36416</c:v>
                </c:pt>
                <c:pt idx="591">
                  <c:v>36502</c:v>
                </c:pt>
                <c:pt idx="592">
                  <c:v>36585</c:v>
                </c:pt>
                <c:pt idx="593">
                  <c:v>36666</c:v>
                </c:pt>
                <c:pt idx="594">
                  <c:v>36748</c:v>
                </c:pt>
                <c:pt idx="595">
                  <c:v>36827</c:v>
                </c:pt>
                <c:pt idx="596">
                  <c:v>36905</c:v>
                </c:pt>
                <c:pt idx="597">
                  <c:v>36985</c:v>
                </c:pt>
                <c:pt idx="598">
                  <c:v>37066</c:v>
                </c:pt>
                <c:pt idx="599">
                  <c:v>37148</c:v>
                </c:pt>
                <c:pt idx="600">
                  <c:v>37230</c:v>
                </c:pt>
                <c:pt idx="601">
                  <c:v>37313</c:v>
                </c:pt>
                <c:pt idx="602">
                  <c:v>37396</c:v>
                </c:pt>
                <c:pt idx="603">
                  <c:v>37479</c:v>
                </c:pt>
                <c:pt idx="604">
                  <c:v>37558</c:v>
                </c:pt>
                <c:pt idx="605">
                  <c:v>37637</c:v>
                </c:pt>
                <c:pt idx="606">
                  <c:v>37718</c:v>
                </c:pt>
                <c:pt idx="607">
                  <c:v>37799</c:v>
                </c:pt>
                <c:pt idx="608">
                  <c:v>37880</c:v>
                </c:pt>
                <c:pt idx="609">
                  <c:v>37959</c:v>
                </c:pt>
                <c:pt idx="610">
                  <c:v>38039</c:v>
                </c:pt>
                <c:pt idx="611">
                  <c:v>38120</c:v>
                </c:pt>
                <c:pt idx="612">
                  <c:v>38201</c:v>
                </c:pt>
                <c:pt idx="613">
                  <c:v>38284</c:v>
                </c:pt>
                <c:pt idx="614">
                  <c:v>38367</c:v>
                </c:pt>
                <c:pt idx="615">
                  <c:v>38451</c:v>
                </c:pt>
                <c:pt idx="616">
                  <c:v>38535</c:v>
                </c:pt>
                <c:pt idx="617">
                  <c:v>38619</c:v>
                </c:pt>
                <c:pt idx="618">
                  <c:v>38702</c:v>
                </c:pt>
                <c:pt idx="619">
                  <c:v>38783</c:v>
                </c:pt>
                <c:pt idx="620">
                  <c:v>38865</c:v>
                </c:pt>
                <c:pt idx="621">
                  <c:v>38946</c:v>
                </c:pt>
                <c:pt idx="622">
                  <c:v>39027</c:v>
                </c:pt>
                <c:pt idx="623">
                  <c:v>39107</c:v>
                </c:pt>
                <c:pt idx="624">
                  <c:v>39185</c:v>
                </c:pt>
                <c:pt idx="625">
                  <c:v>39263</c:v>
                </c:pt>
                <c:pt idx="626">
                  <c:v>39341</c:v>
                </c:pt>
                <c:pt idx="627">
                  <c:v>39420</c:v>
                </c:pt>
                <c:pt idx="628">
                  <c:v>39499</c:v>
                </c:pt>
                <c:pt idx="629">
                  <c:v>39579</c:v>
                </c:pt>
                <c:pt idx="630">
                  <c:v>39657</c:v>
                </c:pt>
                <c:pt idx="631">
                  <c:v>39735</c:v>
                </c:pt>
                <c:pt idx="632">
                  <c:v>39812</c:v>
                </c:pt>
                <c:pt idx="633">
                  <c:v>39889</c:v>
                </c:pt>
                <c:pt idx="634">
                  <c:v>39971</c:v>
                </c:pt>
                <c:pt idx="635">
                  <c:v>40054</c:v>
                </c:pt>
                <c:pt idx="636">
                  <c:v>40138</c:v>
                </c:pt>
                <c:pt idx="637">
                  <c:v>40223</c:v>
                </c:pt>
                <c:pt idx="638">
                  <c:v>40305</c:v>
                </c:pt>
                <c:pt idx="639">
                  <c:v>40386</c:v>
                </c:pt>
                <c:pt idx="640">
                  <c:v>40468</c:v>
                </c:pt>
                <c:pt idx="641">
                  <c:v>40551</c:v>
                </c:pt>
                <c:pt idx="642">
                  <c:v>40632</c:v>
                </c:pt>
                <c:pt idx="643">
                  <c:v>40714</c:v>
                </c:pt>
                <c:pt idx="644">
                  <c:v>40796</c:v>
                </c:pt>
                <c:pt idx="645">
                  <c:v>40875</c:v>
                </c:pt>
                <c:pt idx="646">
                  <c:v>40952</c:v>
                </c:pt>
                <c:pt idx="647">
                  <c:v>41031</c:v>
                </c:pt>
                <c:pt idx="648">
                  <c:v>41112</c:v>
                </c:pt>
                <c:pt idx="649">
                  <c:v>41191</c:v>
                </c:pt>
                <c:pt idx="650">
                  <c:v>41268</c:v>
                </c:pt>
                <c:pt idx="651">
                  <c:v>41342</c:v>
                </c:pt>
                <c:pt idx="652">
                  <c:v>41415</c:v>
                </c:pt>
                <c:pt idx="653">
                  <c:v>41489</c:v>
                </c:pt>
                <c:pt idx="654">
                  <c:v>41564</c:v>
                </c:pt>
                <c:pt idx="655">
                  <c:v>41638</c:v>
                </c:pt>
                <c:pt idx="656">
                  <c:v>41710</c:v>
                </c:pt>
                <c:pt idx="657">
                  <c:v>41782</c:v>
                </c:pt>
                <c:pt idx="658">
                  <c:v>41855</c:v>
                </c:pt>
                <c:pt idx="659">
                  <c:v>41927</c:v>
                </c:pt>
                <c:pt idx="660">
                  <c:v>42001</c:v>
                </c:pt>
                <c:pt idx="661">
                  <c:v>42077</c:v>
                </c:pt>
                <c:pt idx="662">
                  <c:v>42152</c:v>
                </c:pt>
                <c:pt idx="663">
                  <c:v>42225</c:v>
                </c:pt>
                <c:pt idx="664">
                  <c:v>42298</c:v>
                </c:pt>
                <c:pt idx="665">
                  <c:v>42374</c:v>
                </c:pt>
                <c:pt idx="666">
                  <c:v>42451</c:v>
                </c:pt>
                <c:pt idx="667">
                  <c:v>42527</c:v>
                </c:pt>
                <c:pt idx="668">
                  <c:v>42603</c:v>
                </c:pt>
                <c:pt idx="669">
                  <c:v>42679</c:v>
                </c:pt>
                <c:pt idx="670">
                  <c:v>42758</c:v>
                </c:pt>
                <c:pt idx="671">
                  <c:v>42837</c:v>
                </c:pt>
                <c:pt idx="672">
                  <c:v>42916</c:v>
                </c:pt>
                <c:pt idx="673">
                  <c:v>42994</c:v>
                </c:pt>
                <c:pt idx="674">
                  <c:v>43073</c:v>
                </c:pt>
                <c:pt idx="675">
                  <c:v>43150</c:v>
                </c:pt>
                <c:pt idx="676">
                  <c:v>43226</c:v>
                </c:pt>
                <c:pt idx="677">
                  <c:v>43304</c:v>
                </c:pt>
                <c:pt idx="678">
                  <c:v>43385</c:v>
                </c:pt>
                <c:pt idx="679">
                  <c:v>43464</c:v>
                </c:pt>
                <c:pt idx="680">
                  <c:v>43540</c:v>
                </c:pt>
                <c:pt idx="681">
                  <c:v>43619</c:v>
                </c:pt>
                <c:pt idx="682">
                  <c:v>43702</c:v>
                </c:pt>
                <c:pt idx="683">
                  <c:v>43785</c:v>
                </c:pt>
                <c:pt idx="684">
                  <c:v>43868</c:v>
                </c:pt>
                <c:pt idx="685">
                  <c:v>43952</c:v>
                </c:pt>
                <c:pt idx="686">
                  <c:v>44036</c:v>
                </c:pt>
                <c:pt idx="687">
                  <c:v>44120</c:v>
                </c:pt>
                <c:pt idx="688">
                  <c:v>44206</c:v>
                </c:pt>
                <c:pt idx="689">
                  <c:v>44292</c:v>
                </c:pt>
                <c:pt idx="690">
                  <c:v>44377</c:v>
                </c:pt>
                <c:pt idx="691">
                  <c:v>44463</c:v>
                </c:pt>
                <c:pt idx="692">
                  <c:v>44551</c:v>
                </c:pt>
                <c:pt idx="693">
                  <c:v>44634</c:v>
                </c:pt>
                <c:pt idx="694">
                  <c:v>44715</c:v>
                </c:pt>
                <c:pt idx="695">
                  <c:v>44800</c:v>
                </c:pt>
                <c:pt idx="696">
                  <c:v>44887</c:v>
                </c:pt>
                <c:pt idx="697">
                  <c:v>44972</c:v>
                </c:pt>
                <c:pt idx="698">
                  <c:v>45055</c:v>
                </c:pt>
                <c:pt idx="699">
                  <c:v>45139</c:v>
                </c:pt>
                <c:pt idx="700">
                  <c:v>45225</c:v>
                </c:pt>
                <c:pt idx="701">
                  <c:v>45315</c:v>
                </c:pt>
                <c:pt idx="702">
                  <c:v>45407</c:v>
                </c:pt>
                <c:pt idx="703">
                  <c:v>45497</c:v>
                </c:pt>
                <c:pt idx="704">
                  <c:v>45587</c:v>
                </c:pt>
                <c:pt idx="705">
                  <c:v>45677</c:v>
                </c:pt>
                <c:pt idx="706">
                  <c:v>45762</c:v>
                </c:pt>
                <c:pt idx="707">
                  <c:v>45846</c:v>
                </c:pt>
                <c:pt idx="708">
                  <c:v>45932</c:v>
                </c:pt>
                <c:pt idx="709">
                  <c:v>46018</c:v>
                </c:pt>
                <c:pt idx="710">
                  <c:v>46104</c:v>
                </c:pt>
                <c:pt idx="711">
                  <c:v>46193</c:v>
                </c:pt>
                <c:pt idx="712">
                  <c:v>46281</c:v>
                </c:pt>
                <c:pt idx="713">
                  <c:v>46370</c:v>
                </c:pt>
                <c:pt idx="714">
                  <c:v>46457</c:v>
                </c:pt>
                <c:pt idx="715">
                  <c:v>46543</c:v>
                </c:pt>
                <c:pt idx="716">
                  <c:v>46628</c:v>
                </c:pt>
                <c:pt idx="717">
                  <c:v>46713</c:v>
                </c:pt>
                <c:pt idx="718">
                  <c:v>46797</c:v>
                </c:pt>
                <c:pt idx="719">
                  <c:v>46881</c:v>
                </c:pt>
                <c:pt idx="720">
                  <c:v>46966</c:v>
                </c:pt>
                <c:pt idx="721">
                  <c:v>47050</c:v>
                </c:pt>
                <c:pt idx="722">
                  <c:v>47133</c:v>
                </c:pt>
                <c:pt idx="723">
                  <c:v>47214</c:v>
                </c:pt>
                <c:pt idx="724">
                  <c:v>47295</c:v>
                </c:pt>
                <c:pt idx="725">
                  <c:v>47378</c:v>
                </c:pt>
                <c:pt idx="726">
                  <c:v>47462</c:v>
                </c:pt>
                <c:pt idx="727">
                  <c:v>47546</c:v>
                </c:pt>
                <c:pt idx="728">
                  <c:v>47631</c:v>
                </c:pt>
                <c:pt idx="729">
                  <c:v>47716</c:v>
                </c:pt>
                <c:pt idx="730">
                  <c:v>47798</c:v>
                </c:pt>
                <c:pt idx="731">
                  <c:v>47881</c:v>
                </c:pt>
                <c:pt idx="732">
                  <c:v>47966</c:v>
                </c:pt>
                <c:pt idx="733">
                  <c:v>48050</c:v>
                </c:pt>
                <c:pt idx="734">
                  <c:v>48134</c:v>
                </c:pt>
                <c:pt idx="735">
                  <c:v>48218</c:v>
                </c:pt>
                <c:pt idx="736">
                  <c:v>48300</c:v>
                </c:pt>
                <c:pt idx="737">
                  <c:v>48381</c:v>
                </c:pt>
                <c:pt idx="738">
                  <c:v>48461</c:v>
                </c:pt>
                <c:pt idx="739">
                  <c:v>48541</c:v>
                </c:pt>
                <c:pt idx="740">
                  <c:v>48622</c:v>
                </c:pt>
                <c:pt idx="741">
                  <c:v>48704</c:v>
                </c:pt>
                <c:pt idx="742">
                  <c:v>48787</c:v>
                </c:pt>
                <c:pt idx="743">
                  <c:v>48870</c:v>
                </c:pt>
                <c:pt idx="744">
                  <c:v>48953</c:v>
                </c:pt>
                <c:pt idx="745">
                  <c:v>49034</c:v>
                </c:pt>
                <c:pt idx="746">
                  <c:v>49113</c:v>
                </c:pt>
                <c:pt idx="747">
                  <c:v>49193</c:v>
                </c:pt>
                <c:pt idx="748">
                  <c:v>49272</c:v>
                </c:pt>
                <c:pt idx="749">
                  <c:v>49350</c:v>
                </c:pt>
                <c:pt idx="750">
                  <c:v>49430</c:v>
                </c:pt>
                <c:pt idx="751">
                  <c:v>49510</c:v>
                </c:pt>
                <c:pt idx="752">
                  <c:v>49591</c:v>
                </c:pt>
                <c:pt idx="753">
                  <c:v>49672</c:v>
                </c:pt>
                <c:pt idx="754">
                  <c:v>49750</c:v>
                </c:pt>
                <c:pt idx="755">
                  <c:v>49828</c:v>
                </c:pt>
                <c:pt idx="756">
                  <c:v>49907</c:v>
                </c:pt>
                <c:pt idx="757">
                  <c:v>49985</c:v>
                </c:pt>
                <c:pt idx="758">
                  <c:v>50061</c:v>
                </c:pt>
                <c:pt idx="759">
                  <c:v>50138</c:v>
                </c:pt>
                <c:pt idx="760">
                  <c:v>50217</c:v>
                </c:pt>
                <c:pt idx="761">
                  <c:v>50295</c:v>
                </c:pt>
                <c:pt idx="762">
                  <c:v>50374</c:v>
                </c:pt>
                <c:pt idx="763">
                  <c:v>50452</c:v>
                </c:pt>
                <c:pt idx="764">
                  <c:v>50531</c:v>
                </c:pt>
                <c:pt idx="765">
                  <c:v>50610</c:v>
                </c:pt>
                <c:pt idx="766">
                  <c:v>50688</c:v>
                </c:pt>
                <c:pt idx="767">
                  <c:v>50766</c:v>
                </c:pt>
                <c:pt idx="768">
                  <c:v>50847</c:v>
                </c:pt>
                <c:pt idx="769">
                  <c:v>50928</c:v>
                </c:pt>
                <c:pt idx="770">
                  <c:v>51009</c:v>
                </c:pt>
                <c:pt idx="771">
                  <c:v>51086</c:v>
                </c:pt>
                <c:pt idx="772">
                  <c:v>51159</c:v>
                </c:pt>
                <c:pt idx="773">
                  <c:v>51230</c:v>
                </c:pt>
                <c:pt idx="774">
                  <c:v>51306</c:v>
                </c:pt>
                <c:pt idx="775">
                  <c:v>51384</c:v>
                </c:pt>
                <c:pt idx="776">
                  <c:v>51465</c:v>
                </c:pt>
                <c:pt idx="777">
                  <c:v>51549</c:v>
                </c:pt>
                <c:pt idx="778">
                  <c:v>51633</c:v>
                </c:pt>
                <c:pt idx="779">
                  <c:v>51715</c:v>
                </c:pt>
                <c:pt idx="780">
                  <c:v>51794</c:v>
                </c:pt>
                <c:pt idx="781">
                  <c:v>51874</c:v>
                </c:pt>
                <c:pt idx="782">
                  <c:v>51955</c:v>
                </c:pt>
                <c:pt idx="783">
                  <c:v>52034</c:v>
                </c:pt>
                <c:pt idx="784">
                  <c:v>52114</c:v>
                </c:pt>
                <c:pt idx="785">
                  <c:v>52195</c:v>
                </c:pt>
                <c:pt idx="786">
                  <c:v>52275</c:v>
                </c:pt>
                <c:pt idx="787">
                  <c:v>52352</c:v>
                </c:pt>
                <c:pt idx="788">
                  <c:v>52430</c:v>
                </c:pt>
                <c:pt idx="789">
                  <c:v>52511</c:v>
                </c:pt>
                <c:pt idx="790">
                  <c:v>52594</c:v>
                </c:pt>
                <c:pt idx="791">
                  <c:v>52679</c:v>
                </c:pt>
                <c:pt idx="792">
                  <c:v>52763</c:v>
                </c:pt>
                <c:pt idx="793">
                  <c:v>52846</c:v>
                </c:pt>
                <c:pt idx="794">
                  <c:v>52931</c:v>
                </c:pt>
                <c:pt idx="795">
                  <c:v>53019</c:v>
                </c:pt>
                <c:pt idx="796">
                  <c:v>53107</c:v>
                </c:pt>
                <c:pt idx="797">
                  <c:v>53193</c:v>
                </c:pt>
                <c:pt idx="798">
                  <c:v>53275</c:v>
                </c:pt>
                <c:pt idx="799">
                  <c:v>53355</c:v>
                </c:pt>
                <c:pt idx="800">
                  <c:v>53436</c:v>
                </c:pt>
                <c:pt idx="801">
                  <c:v>53520</c:v>
                </c:pt>
                <c:pt idx="802">
                  <c:v>53606</c:v>
                </c:pt>
                <c:pt idx="803">
                  <c:v>53692</c:v>
                </c:pt>
                <c:pt idx="804">
                  <c:v>53775</c:v>
                </c:pt>
                <c:pt idx="805">
                  <c:v>53858</c:v>
                </c:pt>
                <c:pt idx="806">
                  <c:v>53942</c:v>
                </c:pt>
                <c:pt idx="807">
                  <c:v>54026</c:v>
                </c:pt>
                <c:pt idx="808">
                  <c:v>54111</c:v>
                </c:pt>
                <c:pt idx="809">
                  <c:v>54198</c:v>
                </c:pt>
                <c:pt idx="810">
                  <c:v>54286</c:v>
                </c:pt>
                <c:pt idx="811">
                  <c:v>54372</c:v>
                </c:pt>
                <c:pt idx="812">
                  <c:v>54457</c:v>
                </c:pt>
                <c:pt idx="813">
                  <c:v>54544</c:v>
                </c:pt>
                <c:pt idx="814">
                  <c:v>54629</c:v>
                </c:pt>
                <c:pt idx="815">
                  <c:v>54713</c:v>
                </c:pt>
                <c:pt idx="816">
                  <c:v>54797</c:v>
                </c:pt>
                <c:pt idx="817">
                  <c:v>54881</c:v>
                </c:pt>
                <c:pt idx="818">
                  <c:v>54967</c:v>
                </c:pt>
                <c:pt idx="819">
                  <c:v>55052</c:v>
                </c:pt>
                <c:pt idx="820">
                  <c:v>55136</c:v>
                </c:pt>
                <c:pt idx="821">
                  <c:v>55218</c:v>
                </c:pt>
                <c:pt idx="822">
                  <c:v>55297</c:v>
                </c:pt>
                <c:pt idx="823">
                  <c:v>55377</c:v>
                </c:pt>
                <c:pt idx="824">
                  <c:v>55457</c:v>
                </c:pt>
                <c:pt idx="825">
                  <c:v>55536</c:v>
                </c:pt>
                <c:pt idx="826">
                  <c:v>55615</c:v>
                </c:pt>
                <c:pt idx="827">
                  <c:v>55694</c:v>
                </c:pt>
                <c:pt idx="828">
                  <c:v>55775</c:v>
                </c:pt>
                <c:pt idx="829">
                  <c:v>55855</c:v>
                </c:pt>
                <c:pt idx="830">
                  <c:v>55933</c:v>
                </c:pt>
                <c:pt idx="831">
                  <c:v>56009</c:v>
                </c:pt>
                <c:pt idx="832">
                  <c:v>56087</c:v>
                </c:pt>
                <c:pt idx="833">
                  <c:v>56163</c:v>
                </c:pt>
                <c:pt idx="834">
                  <c:v>56239</c:v>
                </c:pt>
                <c:pt idx="835">
                  <c:v>56317</c:v>
                </c:pt>
                <c:pt idx="836">
                  <c:v>56394</c:v>
                </c:pt>
                <c:pt idx="837">
                  <c:v>56471</c:v>
                </c:pt>
                <c:pt idx="838">
                  <c:v>56548</c:v>
                </c:pt>
                <c:pt idx="839">
                  <c:v>56624</c:v>
                </c:pt>
                <c:pt idx="840">
                  <c:v>56698</c:v>
                </c:pt>
                <c:pt idx="841">
                  <c:v>56774</c:v>
                </c:pt>
                <c:pt idx="842">
                  <c:v>56850</c:v>
                </c:pt>
                <c:pt idx="843">
                  <c:v>56922</c:v>
                </c:pt>
                <c:pt idx="844">
                  <c:v>56993</c:v>
                </c:pt>
                <c:pt idx="845">
                  <c:v>57065</c:v>
                </c:pt>
                <c:pt idx="846">
                  <c:v>57139</c:v>
                </c:pt>
                <c:pt idx="847">
                  <c:v>57215</c:v>
                </c:pt>
                <c:pt idx="848">
                  <c:v>57289</c:v>
                </c:pt>
                <c:pt idx="849">
                  <c:v>57362</c:v>
                </c:pt>
                <c:pt idx="850">
                  <c:v>57436</c:v>
                </c:pt>
                <c:pt idx="851">
                  <c:v>57513</c:v>
                </c:pt>
                <c:pt idx="852">
                  <c:v>57590</c:v>
                </c:pt>
                <c:pt idx="853">
                  <c:v>57669</c:v>
                </c:pt>
                <c:pt idx="854">
                  <c:v>57750</c:v>
                </c:pt>
                <c:pt idx="855">
                  <c:v>57828</c:v>
                </c:pt>
                <c:pt idx="856">
                  <c:v>57905</c:v>
                </c:pt>
                <c:pt idx="857">
                  <c:v>57981</c:v>
                </c:pt>
                <c:pt idx="858">
                  <c:v>58057</c:v>
                </c:pt>
                <c:pt idx="859">
                  <c:v>58133</c:v>
                </c:pt>
                <c:pt idx="860">
                  <c:v>58211</c:v>
                </c:pt>
                <c:pt idx="861">
                  <c:v>58286</c:v>
                </c:pt>
                <c:pt idx="862">
                  <c:v>58360</c:v>
                </c:pt>
                <c:pt idx="863">
                  <c:v>58436</c:v>
                </c:pt>
                <c:pt idx="864">
                  <c:v>58514</c:v>
                </c:pt>
                <c:pt idx="865">
                  <c:v>58594</c:v>
                </c:pt>
                <c:pt idx="866">
                  <c:v>58676</c:v>
                </c:pt>
                <c:pt idx="867">
                  <c:v>58759</c:v>
                </c:pt>
                <c:pt idx="868">
                  <c:v>58842</c:v>
                </c:pt>
                <c:pt idx="869">
                  <c:v>58925</c:v>
                </c:pt>
                <c:pt idx="870">
                  <c:v>59008</c:v>
                </c:pt>
                <c:pt idx="871">
                  <c:v>59093</c:v>
                </c:pt>
                <c:pt idx="872">
                  <c:v>59178</c:v>
                </c:pt>
                <c:pt idx="873">
                  <c:v>59262</c:v>
                </c:pt>
                <c:pt idx="874">
                  <c:v>59345</c:v>
                </c:pt>
                <c:pt idx="875">
                  <c:v>59428</c:v>
                </c:pt>
                <c:pt idx="876">
                  <c:v>59511</c:v>
                </c:pt>
                <c:pt idx="877">
                  <c:v>59593</c:v>
                </c:pt>
                <c:pt idx="878">
                  <c:v>59674</c:v>
                </c:pt>
                <c:pt idx="879">
                  <c:v>59755</c:v>
                </c:pt>
                <c:pt idx="880">
                  <c:v>59836</c:v>
                </c:pt>
                <c:pt idx="881">
                  <c:v>59921</c:v>
                </c:pt>
                <c:pt idx="882">
                  <c:v>60007</c:v>
                </c:pt>
                <c:pt idx="883">
                  <c:v>60093</c:v>
                </c:pt>
                <c:pt idx="884">
                  <c:v>60177</c:v>
                </c:pt>
                <c:pt idx="885">
                  <c:v>60262</c:v>
                </c:pt>
                <c:pt idx="886">
                  <c:v>60348</c:v>
                </c:pt>
                <c:pt idx="887">
                  <c:v>60433</c:v>
                </c:pt>
                <c:pt idx="888">
                  <c:v>60519</c:v>
                </c:pt>
                <c:pt idx="889">
                  <c:v>60605</c:v>
                </c:pt>
                <c:pt idx="890">
                  <c:v>60692</c:v>
                </c:pt>
                <c:pt idx="891">
                  <c:v>60779</c:v>
                </c:pt>
                <c:pt idx="892">
                  <c:v>60869</c:v>
                </c:pt>
                <c:pt idx="893">
                  <c:v>60961</c:v>
                </c:pt>
                <c:pt idx="894">
                  <c:v>61052</c:v>
                </c:pt>
                <c:pt idx="895">
                  <c:v>61141</c:v>
                </c:pt>
                <c:pt idx="896">
                  <c:v>61229</c:v>
                </c:pt>
                <c:pt idx="897">
                  <c:v>61317</c:v>
                </c:pt>
                <c:pt idx="898">
                  <c:v>61406</c:v>
                </c:pt>
                <c:pt idx="899">
                  <c:v>61496</c:v>
                </c:pt>
                <c:pt idx="900">
                  <c:v>61586</c:v>
                </c:pt>
                <c:pt idx="901">
                  <c:v>61677</c:v>
                </c:pt>
                <c:pt idx="902">
                  <c:v>61765</c:v>
                </c:pt>
                <c:pt idx="903">
                  <c:v>61852</c:v>
                </c:pt>
                <c:pt idx="904">
                  <c:v>61941</c:v>
                </c:pt>
                <c:pt idx="905">
                  <c:v>62031</c:v>
                </c:pt>
                <c:pt idx="906">
                  <c:v>62121</c:v>
                </c:pt>
                <c:pt idx="907">
                  <c:v>62213</c:v>
                </c:pt>
                <c:pt idx="908">
                  <c:v>62307</c:v>
                </c:pt>
                <c:pt idx="909">
                  <c:v>62401</c:v>
                </c:pt>
                <c:pt idx="910">
                  <c:v>62497</c:v>
                </c:pt>
                <c:pt idx="911">
                  <c:v>62594</c:v>
                </c:pt>
                <c:pt idx="912">
                  <c:v>62689</c:v>
                </c:pt>
                <c:pt idx="913">
                  <c:v>62783</c:v>
                </c:pt>
                <c:pt idx="914">
                  <c:v>62877</c:v>
                </c:pt>
                <c:pt idx="915">
                  <c:v>62970</c:v>
                </c:pt>
                <c:pt idx="916">
                  <c:v>63064</c:v>
                </c:pt>
                <c:pt idx="917">
                  <c:v>63157</c:v>
                </c:pt>
                <c:pt idx="918">
                  <c:v>63249</c:v>
                </c:pt>
                <c:pt idx="919">
                  <c:v>63338</c:v>
                </c:pt>
                <c:pt idx="920">
                  <c:v>63424</c:v>
                </c:pt>
                <c:pt idx="921">
                  <c:v>63512</c:v>
                </c:pt>
                <c:pt idx="922">
                  <c:v>63600</c:v>
                </c:pt>
                <c:pt idx="923">
                  <c:v>63688</c:v>
                </c:pt>
                <c:pt idx="924">
                  <c:v>63776</c:v>
                </c:pt>
                <c:pt idx="925">
                  <c:v>63865</c:v>
                </c:pt>
                <c:pt idx="926">
                  <c:v>63954</c:v>
                </c:pt>
                <c:pt idx="927">
                  <c:v>64043</c:v>
                </c:pt>
                <c:pt idx="928">
                  <c:v>64134</c:v>
                </c:pt>
                <c:pt idx="929">
                  <c:v>64228</c:v>
                </c:pt>
                <c:pt idx="930">
                  <c:v>64322</c:v>
                </c:pt>
                <c:pt idx="931">
                  <c:v>64416</c:v>
                </c:pt>
                <c:pt idx="932">
                  <c:v>64510</c:v>
                </c:pt>
                <c:pt idx="933">
                  <c:v>64605</c:v>
                </c:pt>
                <c:pt idx="934">
                  <c:v>64698</c:v>
                </c:pt>
                <c:pt idx="935">
                  <c:v>64793</c:v>
                </c:pt>
                <c:pt idx="936">
                  <c:v>64890</c:v>
                </c:pt>
                <c:pt idx="937">
                  <c:v>64987</c:v>
                </c:pt>
                <c:pt idx="938">
                  <c:v>65085</c:v>
                </c:pt>
                <c:pt idx="939">
                  <c:v>65182</c:v>
                </c:pt>
                <c:pt idx="940">
                  <c:v>65278</c:v>
                </c:pt>
                <c:pt idx="941">
                  <c:v>65371</c:v>
                </c:pt>
                <c:pt idx="942">
                  <c:v>65464</c:v>
                </c:pt>
                <c:pt idx="943">
                  <c:v>65559</c:v>
                </c:pt>
                <c:pt idx="944">
                  <c:v>65655</c:v>
                </c:pt>
                <c:pt idx="945">
                  <c:v>65756</c:v>
                </c:pt>
                <c:pt idx="946">
                  <c:v>65855</c:v>
                </c:pt>
                <c:pt idx="947">
                  <c:v>65949</c:v>
                </c:pt>
                <c:pt idx="948">
                  <c:v>66045</c:v>
                </c:pt>
                <c:pt idx="949">
                  <c:v>66144</c:v>
                </c:pt>
                <c:pt idx="950">
                  <c:v>66243</c:v>
                </c:pt>
                <c:pt idx="951">
                  <c:v>66338</c:v>
                </c:pt>
                <c:pt idx="952">
                  <c:v>66429</c:v>
                </c:pt>
                <c:pt idx="953">
                  <c:v>66520</c:v>
                </c:pt>
                <c:pt idx="954">
                  <c:v>66613</c:v>
                </c:pt>
                <c:pt idx="955">
                  <c:v>66708</c:v>
                </c:pt>
                <c:pt idx="956">
                  <c:v>66803</c:v>
                </c:pt>
                <c:pt idx="957">
                  <c:v>66898</c:v>
                </c:pt>
                <c:pt idx="958">
                  <c:v>66992</c:v>
                </c:pt>
                <c:pt idx="959">
                  <c:v>67085</c:v>
                </c:pt>
                <c:pt idx="960">
                  <c:v>67178</c:v>
                </c:pt>
                <c:pt idx="961">
                  <c:v>67272</c:v>
                </c:pt>
                <c:pt idx="962">
                  <c:v>67367</c:v>
                </c:pt>
                <c:pt idx="963">
                  <c:v>67462</c:v>
                </c:pt>
                <c:pt idx="964">
                  <c:v>67557</c:v>
                </c:pt>
                <c:pt idx="965">
                  <c:v>67653</c:v>
                </c:pt>
                <c:pt idx="966">
                  <c:v>67750</c:v>
                </c:pt>
                <c:pt idx="967">
                  <c:v>67848</c:v>
                </c:pt>
                <c:pt idx="968">
                  <c:v>67945</c:v>
                </c:pt>
                <c:pt idx="969">
                  <c:v>68041</c:v>
                </c:pt>
                <c:pt idx="970">
                  <c:v>68136</c:v>
                </c:pt>
                <c:pt idx="971">
                  <c:v>68233</c:v>
                </c:pt>
                <c:pt idx="972">
                  <c:v>68330</c:v>
                </c:pt>
                <c:pt idx="973">
                  <c:v>68424</c:v>
                </c:pt>
                <c:pt idx="974">
                  <c:v>68520</c:v>
                </c:pt>
                <c:pt idx="975">
                  <c:v>68617</c:v>
                </c:pt>
                <c:pt idx="976">
                  <c:v>68715</c:v>
                </c:pt>
                <c:pt idx="977">
                  <c:v>68811</c:v>
                </c:pt>
                <c:pt idx="978">
                  <c:v>68902</c:v>
                </c:pt>
                <c:pt idx="979">
                  <c:v>68987</c:v>
                </c:pt>
                <c:pt idx="980">
                  <c:v>69071</c:v>
                </c:pt>
                <c:pt idx="981">
                  <c:v>69155</c:v>
                </c:pt>
                <c:pt idx="982">
                  <c:v>69238</c:v>
                </c:pt>
                <c:pt idx="983">
                  <c:v>69324</c:v>
                </c:pt>
                <c:pt idx="984">
                  <c:v>69413</c:v>
                </c:pt>
                <c:pt idx="985">
                  <c:v>69506</c:v>
                </c:pt>
                <c:pt idx="986">
                  <c:v>69599</c:v>
                </c:pt>
                <c:pt idx="987">
                  <c:v>69691</c:v>
                </c:pt>
                <c:pt idx="988">
                  <c:v>69780</c:v>
                </c:pt>
                <c:pt idx="989">
                  <c:v>69869</c:v>
                </c:pt>
                <c:pt idx="990">
                  <c:v>69959</c:v>
                </c:pt>
                <c:pt idx="991">
                  <c:v>70054</c:v>
                </c:pt>
                <c:pt idx="992">
                  <c:v>70149</c:v>
                </c:pt>
                <c:pt idx="993">
                  <c:v>70243</c:v>
                </c:pt>
                <c:pt idx="994">
                  <c:v>70334</c:v>
                </c:pt>
                <c:pt idx="995">
                  <c:v>70425</c:v>
                </c:pt>
                <c:pt idx="996">
                  <c:v>70515</c:v>
                </c:pt>
                <c:pt idx="997">
                  <c:v>70600</c:v>
                </c:pt>
                <c:pt idx="998">
                  <c:v>70683</c:v>
                </c:pt>
                <c:pt idx="999">
                  <c:v>70766</c:v>
                </c:pt>
                <c:pt idx="1000">
                  <c:v>70848</c:v>
                </c:pt>
                <c:pt idx="1001">
                  <c:v>70931</c:v>
                </c:pt>
                <c:pt idx="1002">
                  <c:v>71013</c:v>
                </c:pt>
                <c:pt idx="1003">
                  <c:v>71096</c:v>
                </c:pt>
                <c:pt idx="1004">
                  <c:v>71180</c:v>
                </c:pt>
                <c:pt idx="1005">
                  <c:v>71264</c:v>
                </c:pt>
                <c:pt idx="1006">
                  <c:v>71347</c:v>
                </c:pt>
                <c:pt idx="1007">
                  <c:v>71427</c:v>
                </c:pt>
                <c:pt idx="1008">
                  <c:v>71506</c:v>
                </c:pt>
                <c:pt idx="1009">
                  <c:v>71584</c:v>
                </c:pt>
                <c:pt idx="1010">
                  <c:v>71664</c:v>
                </c:pt>
                <c:pt idx="1011">
                  <c:v>71743</c:v>
                </c:pt>
                <c:pt idx="1012">
                  <c:v>71822</c:v>
                </c:pt>
                <c:pt idx="1013">
                  <c:v>71905</c:v>
                </c:pt>
                <c:pt idx="1014">
                  <c:v>71989</c:v>
                </c:pt>
                <c:pt idx="1015">
                  <c:v>72070</c:v>
                </c:pt>
                <c:pt idx="1016">
                  <c:v>72152</c:v>
                </c:pt>
                <c:pt idx="1017">
                  <c:v>72235</c:v>
                </c:pt>
                <c:pt idx="1018">
                  <c:v>72318</c:v>
                </c:pt>
                <c:pt idx="1019">
                  <c:v>72403</c:v>
                </c:pt>
                <c:pt idx="1020">
                  <c:v>72489</c:v>
                </c:pt>
                <c:pt idx="1021">
                  <c:v>72578</c:v>
                </c:pt>
                <c:pt idx="1022">
                  <c:v>72666</c:v>
                </c:pt>
                <c:pt idx="1023">
                  <c:v>72753</c:v>
                </c:pt>
                <c:pt idx="1024">
                  <c:v>72840</c:v>
                </c:pt>
                <c:pt idx="1025">
                  <c:v>72922</c:v>
                </c:pt>
                <c:pt idx="1026">
                  <c:v>73003</c:v>
                </c:pt>
                <c:pt idx="1027">
                  <c:v>73087</c:v>
                </c:pt>
                <c:pt idx="1028">
                  <c:v>73172</c:v>
                </c:pt>
                <c:pt idx="1029">
                  <c:v>73258</c:v>
                </c:pt>
                <c:pt idx="1030">
                  <c:v>73347</c:v>
                </c:pt>
                <c:pt idx="1031">
                  <c:v>73440</c:v>
                </c:pt>
                <c:pt idx="1032">
                  <c:v>73533</c:v>
                </c:pt>
                <c:pt idx="1033">
                  <c:v>73620</c:v>
                </c:pt>
                <c:pt idx="1034">
                  <c:v>73706</c:v>
                </c:pt>
                <c:pt idx="1035">
                  <c:v>73795</c:v>
                </c:pt>
                <c:pt idx="1036">
                  <c:v>73885</c:v>
                </c:pt>
                <c:pt idx="1037">
                  <c:v>73973</c:v>
                </c:pt>
                <c:pt idx="1038">
                  <c:v>74060</c:v>
                </c:pt>
                <c:pt idx="1039">
                  <c:v>74150</c:v>
                </c:pt>
                <c:pt idx="1040">
                  <c:v>74238</c:v>
                </c:pt>
                <c:pt idx="1041">
                  <c:v>74322</c:v>
                </c:pt>
                <c:pt idx="1042">
                  <c:v>74405</c:v>
                </c:pt>
                <c:pt idx="1043">
                  <c:v>74484</c:v>
                </c:pt>
                <c:pt idx="1044">
                  <c:v>74565</c:v>
                </c:pt>
                <c:pt idx="1045">
                  <c:v>74651</c:v>
                </c:pt>
                <c:pt idx="1046">
                  <c:v>74738</c:v>
                </c:pt>
                <c:pt idx="1047">
                  <c:v>74821</c:v>
                </c:pt>
                <c:pt idx="1048">
                  <c:v>74903</c:v>
                </c:pt>
                <c:pt idx="1049">
                  <c:v>74985</c:v>
                </c:pt>
                <c:pt idx="1050">
                  <c:v>75066</c:v>
                </c:pt>
                <c:pt idx="1051">
                  <c:v>75147</c:v>
                </c:pt>
                <c:pt idx="1052">
                  <c:v>75229</c:v>
                </c:pt>
                <c:pt idx="1053">
                  <c:v>75308</c:v>
                </c:pt>
                <c:pt idx="1054">
                  <c:v>75388</c:v>
                </c:pt>
                <c:pt idx="1055">
                  <c:v>75468</c:v>
                </c:pt>
                <c:pt idx="1056">
                  <c:v>75547</c:v>
                </c:pt>
                <c:pt idx="1057">
                  <c:v>75625</c:v>
                </c:pt>
                <c:pt idx="1058">
                  <c:v>75701</c:v>
                </c:pt>
                <c:pt idx="1059">
                  <c:v>75776</c:v>
                </c:pt>
                <c:pt idx="1060">
                  <c:v>75850</c:v>
                </c:pt>
                <c:pt idx="1061">
                  <c:v>75928</c:v>
                </c:pt>
                <c:pt idx="1062">
                  <c:v>76007</c:v>
                </c:pt>
                <c:pt idx="1063">
                  <c:v>76084</c:v>
                </c:pt>
                <c:pt idx="1064">
                  <c:v>76162</c:v>
                </c:pt>
                <c:pt idx="1065">
                  <c:v>76239</c:v>
                </c:pt>
                <c:pt idx="1066">
                  <c:v>76313</c:v>
                </c:pt>
                <c:pt idx="1067">
                  <c:v>76388</c:v>
                </c:pt>
                <c:pt idx="1068">
                  <c:v>76465</c:v>
                </c:pt>
                <c:pt idx="1069">
                  <c:v>76543</c:v>
                </c:pt>
                <c:pt idx="1070">
                  <c:v>76622</c:v>
                </c:pt>
                <c:pt idx="1071">
                  <c:v>76700</c:v>
                </c:pt>
                <c:pt idx="1072">
                  <c:v>76777</c:v>
                </c:pt>
                <c:pt idx="1073">
                  <c:v>76854</c:v>
                </c:pt>
                <c:pt idx="1074">
                  <c:v>76933</c:v>
                </c:pt>
                <c:pt idx="1075">
                  <c:v>77014</c:v>
                </c:pt>
                <c:pt idx="1076">
                  <c:v>77094</c:v>
                </c:pt>
                <c:pt idx="1077">
                  <c:v>77175</c:v>
                </c:pt>
                <c:pt idx="1078">
                  <c:v>77259</c:v>
                </c:pt>
                <c:pt idx="1079">
                  <c:v>77345</c:v>
                </c:pt>
                <c:pt idx="1080">
                  <c:v>77433</c:v>
                </c:pt>
                <c:pt idx="1081">
                  <c:v>77521</c:v>
                </c:pt>
                <c:pt idx="1082">
                  <c:v>77606</c:v>
                </c:pt>
                <c:pt idx="1083">
                  <c:v>77687</c:v>
                </c:pt>
                <c:pt idx="1084">
                  <c:v>77769</c:v>
                </c:pt>
                <c:pt idx="1085">
                  <c:v>77853</c:v>
                </c:pt>
                <c:pt idx="1086">
                  <c:v>77938</c:v>
                </c:pt>
                <c:pt idx="1087">
                  <c:v>78025</c:v>
                </c:pt>
                <c:pt idx="1088">
                  <c:v>78113</c:v>
                </c:pt>
                <c:pt idx="1089">
                  <c:v>78200</c:v>
                </c:pt>
                <c:pt idx="1090">
                  <c:v>78277</c:v>
                </c:pt>
                <c:pt idx="1091">
                  <c:v>78353</c:v>
                </c:pt>
                <c:pt idx="1092">
                  <c:v>78437</c:v>
                </c:pt>
                <c:pt idx="1093">
                  <c:v>78522</c:v>
                </c:pt>
                <c:pt idx="1094">
                  <c:v>78606</c:v>
                </c:pt>
                <c:pt idx="1095">
                  <c:v>78690</c:v>
                </c:pt>
                <c:pt idx="1096">
                  <c:v>78772</c:v>
                </c:pt>
                <c:pt idx="1097">
                  <c:v>78854</c:v>
                </c:pt>
                <c:pt idx="1098">
                  <c:v>78937</c:v>
                </c:pt>
                <c:pt idx="1099">
                  <c:v>79020</c:v>
                </c:pt>
                <c:pt idx="1100">
                  <c:v>79098</c:v>
                </c:pt>
                <c:pt idx="1101">
                  <c:v>79174</c:v>
                </c:pt>
                <c:pt idx="1102">
                  <c:v>79251</c:v>
                </c:pt>
                <c:pt idx="1103">
                  <c:v>79327</c:v>
                </c:pt>
                <c:pt idx="1104">
                  <c:v>79402</c:v>
                </c:pt>
                <c:pt idx="1105">
                  <c:v>79478</c:v>
                </c:pt>
                <c:pt idx="1106">
                  <c:v>79557</c:v>
                </c:pt>
                <c:pt idx="1107">
                  <c:v>79636</c:v>
                </c:pt>
                <c:pt idx="1108">
                  <c:v>79714</c:v>
                </c:pt>
                <c:pt idx="1109">
                  <c:v>79791</c:v>
                </c:pt>
                <c:pt idx="1110">
                  <c:v>79870</c:v>
                </c:pt>
                <c:pt idx="1111">
                  <c:v>79947</c:v>
                </c:pt>
                <c:pt idx="1112">
                  <c:v>80020</c:v>
                </c:pt>
                <c:pt idx="1113">
                  <c:v>80093</c:v>
                </c:pt>
                <c:pt idx="1114">
                  <c:v>80173</c:v>
                </c:pt>
                <c:pt idx="1115">
                  <c:v>80257</c:v>
                </c:pt>
                <c:pt idx="1116">
                  <c:v>80341</c:v>
                </c:pt>
                <c:pt idx="1117">
                  <c:v>80422</c:v>
                </c:pt>
                <c:pt idx="1118">
                  <c:v>80498</c:v>
                </c:pt>
                <c:pt idx="1119">
                  <c:v>80572</c:v>
                </c:pt>
                <c:pt idx="1120">
                  <c:v>80645</c:v>
                </c:pt>
                <c:pt idx="1121">
                  <c:v>80719</c:v>
                </c:pt>
                <c:pt idx="1122">
                  <c:v>80794</c:v>
                </c:pt>
                <c:pt idx="1123">
                  <c:v>80869</c:v>
                </c:pt>
                <c:pt idx="1124">
                  <c:v>80943</c:v>
                </c:pt>
                <c:pt idx="1125">
                  <c:v>81019</c:v>
                </c:pt>
                <c:pt idx="1126">
                  <c:v>81096</c:v>
                </c:pt>
                <c:pt idx="1127">
                  <c:v>81170</c:v>
                </c:pt>
                <c:pt idx="1128">
                  <c:v>81240</c:v>
                </c:pt>
                <c:pt idx="1129">
                  <c:v>81309</c:v>
                </c:pt>
                <c:pt idx="1130">
                  <c:v>81381</c:v>
                </c:pt>
                <c:pt idx="1131">
                  <c:v>81453</c:v>
                </c:pt>
                <c:pt idx="1132">
                  <c:v>81523</c:v>
                </c:pt>
                <c:pt idx="1133">
                  <c:v>81592</c:v>
                </c:pt>
                <c:pt idx="1134">
                  <c:v>81662</c:v>
                </c:pt>
                <c:pt idx="1135">
                  <c:v>81732</c:v>
                </c:pt>
                <c:pt idx="1136">
                  <c:v>81802</c:v>
                </c:pt>
                <c:pt idx="1137">
                  <c:v>81872</c:v>
                </c:pt>
                <c:pt idx="1138">
                  <c:v>81942</c:v>
                </c:pt>
                <c:pt idx="1139">
                  <c:v>82012</c:v>
                </c:pt>
                <c:pt idx="1140">
                  <c:v>82080</c:v>
                </c:pt>
                <c:pt idx="1141">
                  <c:v>82148</c:v>
                </c:pt>
                <c:pt idx="1142">
                  <c:v>82213</c:v>
                </c:pt>
                <c:pt idx="1143">
                  <c:v>82280</c:v>
                </c:pt>
                <c:pt idx="1144">
                  <c:v>82352</c:v>
                </c:pt>
                <c:pt idx="1145">
                  <c:v>82427</c:v>
                </c:pt>
                <c:pt idx="1146">
                  <c:v>82500</c:v>
                </c:pt>
                <c:pt idx="1147">
                  <c:v>82573</c:v>
                </c:pt>
                <c:pt idx="1148">
                  <c:v>82647</c:v>
                </c:pt>
                <c:pt idx="1149">
                  <c:v>82721</c:v>
                </c:pt>
                <c:pt idx="1150">
                  <c:v>82792</c:v>
                </c:pt>
                <c:pt idx="1151">
                  <c:v>82860</c:v>
                </c:pt>
                <c:pt idx="1152">
                  <c:v>82925</c:v>
                </c:pt>
                <c:pt idx="1153">
                  <c:v>82990</c:v>
                </c:pt>
                <c:pt idx="1154">
                  <c:v>83055</c:v>
                </c:pt>
                <c:pt idx="1155">
                  <c:v>83121</c:v>
                </c:pt>
                <c:pt idx="1156">
                  <c:v>83190</c:v>
                </c:pt>
                <c:pt idx="1157">
                  <c:v>83261</c:v>
                </c:pt>
                <c:pt idx="1158">
                  <c:v>83331</c:v>
                </c:pt>
                <c:pt idx="1159">
                  <c:v>83401</c:v>
                </c:pt>
                <c:pt idx="1160">
                  <c:v>83470</c:v>
                </c:pt>
                <c:pt idx="1161">
                  <c:v>83538</c:v>
                </c:pt>
                <c:pt idx="1162">
                  <c:v>83608</c:v>
                </c:pt>
                <c:pt idx="1163">
                  <c:v>83679</c:v>
                </c:pt>
                <c:pt idx="1164">
                  <c:v>83747</c:v>
                </c:pt>
                <c:pt idx="1165">
                  <c:v>83814</c:v>
                </c:pt>
                <c:pt idx="1166">
                  <c:v>83881</c:v>
                </c:pt>
                <c:pt idx="1167">
                  <c:v>83952</c:v>
                </c:pt>
                <c:pt idx="1168">
                  <c:v>84025</c:v>
                </c:pt>
                <c:pt idx="1169">
                  <c:v>84097</c:v>
                </c:pt>
                <c:pt idx="1170">
                  <c:v>84168</c:v>
                </c:pt>
                <c:pt idx="1171">
                  <c:v>84238</c:v>
                </c:pt>
                <c:pt idx="1172">
                  <c:v>84308</c:v>
                </c:pt>
                <c:pt idx="1173">
                  <c:v>84378</c:v>
                </c:pt>
                <c:pt idx="1174">
                  <c:v>84448</c:v>
                </c:pt>
                <c:pt idx="1175">
                  <c:v>84515</c:v>
                </c:pt>
                <c:pt idx="1176">
                  <c:v>84576</c:v>
                </c:pt>
                <c:pt idx="1177">
                  <c:v>84638</c:v>
                </c:pt>
                <c:pt idx="1178">
                  <c:v>84703</c:v>
                </c:pt>
                <c:pt idx="1179">
                  <c:v>84770</c:v>
                </c:pt>
                <c:pt idx="1180">
                  <c:v>84838</c:v>
                </c:pt>
                <c:pt idx="1181">
                  <c:v>84905</c:v>
                </c:pt>
                <c:pt idx="1182">
                  <c:v>84971</c:v>
                </c:pt>
                <c:pt idx="1183">
                  <c:v>85036</c:v>
                </c:pt>
                <c:pt idx="1184">
                  <c:v>85100</c:v>
                </c:pt>
                <c:pt idx="1185">
                  <c:v>85164</c:v>
                </c:pt>
                <c:pt idx="1186">
                  <c:v>85229</c:v>
                </c:pt>
                <c:pt idx="1187">
                  <c:v>85296</c:v>
                </c:pt>
                <c:pt idx="1188">
                  <c:v>85361</c:v>
                </c:pt>
                <c:pt idx="1189">
                  <c:v>85425</c:v>
                </c:pt>
                <c:pt idx="1190">
                  <c:v>85489</c:v>
                </c:pt>
                <c:pt idx="1191">
                  <c:v>85551</c:v>
                </c:pt>
                <c:pt idx="1192">
                  <c:v>85615</c:v>
                </c:pt>
                <c:pt idx="1193">
                  <c:v>85680</c:v>
                </c:pt>
                <c:pt idx="1194">
                  <c:v>85746</c:v>
                </c:pt>
                <c:pt idx="1195">
                  <c:v>85814</c:v>
                </c:pt>
                <c:pt idx="1196">
                  <c:v>85881</c:v>
                </c:pt>
                <c:pt idx="1197">
                  <c:v>85949</c:v>
                </c:pt>
                <c:pt idx="1198">
                  <c:v>86016</c:v>
                </c:pt>
                <c:pt idx="1199">
                  <c:v>86083</c:v>
                </c:pt>
                <c:pt idx="1200">
                  <c:v>86150</c:v>
                </c:pt>
                <c:pt idx="1201">
                  <c:v>86218</c:v>
                </c:pt>
                <c:pt idx="1202">
                  <c:v>86286</c:v>
                </c:pt>
                <c:pt idx="1203">
                  <c:v>86355</c:v>
                </c:pt>
                <c:pt idx="1204">
                  <c:v>86423</c:v>
                </c:pt>
                <c:pt idx="1205">
                  <c:v>86492</c:v>
                </c:pt>
                <c:pt idx="1206">
                  <c:v>86562</c:v>
                </c:pt>
                <c:pt idx="1207">
                  <c:v>86635</c:v>
                </c:pt>
                <c:pt idx="1208">
                  <c:v>86707</c:v>
                </c:pt>
                <c:pt idx="1209">
                  <c:v>86777</c:v>
                </c:pt>
                <c:pt idx="1210">
                  <c:v>86848</c:v>
                </c:pt>
                <c:pt idx="1211">
                  <c:v>86919</c:v>
                </c:pt>
                <c:pt idx="1212">
                  <c:v>86989</c:v>
                </c:pt>
                <c:pt idx="1213">
                  <c:v>87060</c:v>
                </c:pt>
                <c:pt idx="1214">
                  <c:v>87132</c:v>
                </c:pt>
                <c:pt idx="1215">
                  <c:v>87203</c:v>
                </c:pt>
                <c:pt idx="1216">
                  <c:v>87274</c:v>
                </c:pt>
                <c:pt idx="1217">
                  <c:v>87342</c:v>
                </c:pt>
                <c:pt idx="1218">
                  <c:v>87410</c:v>
                </c:pt>
                <c:pt idx="1219">
                  <c:v>87482</c:v>
                </c:pt>
                <c:pt idx="1220">
                  <c:v>87554</c:v>
                </c:pt>
                <c:pt idx="1221">
                  <c:v>87624</c:v>
                </c:pt>
                <c:pt idx="1222">
                  <c:v>87695</c:v>
                </c:pt>
                <c:pt idx="1223">
                  <c:v>87766</c:v>
                </c:pt>
                <c:pt idx="1224">
                  <c:v>87837</c:v>
                </c:pt>
                <c:pt idx="1225">
                  <c:v>87907</c:v>
                </c:pt>
                <c:pt idx="1226">
                  <c:v>87978</c:v>
                </c:pt>
                <c:pt idx="1227">
                  <c:v>88049</c:v>
                </c:pt>
                <c:pt idx="1228">
                  <c:v>88122</c:v>
                </c:pt>
                <c:pt idx="1229">
                  <c:v>88196</c:v>
                </c:pt>
                <c:pt idx="1230">
                  <c:v>88271</c:v>
                </c:pt>
                <c:pt idx="1231">
                  <c:v>88345</c:v>
                </c:pt>
                <c:pt idx="1232">
                  <c:v>88420</c:v>
                </c:pt>
                <c:pt idx="1233">
                  <c:v>88495</c:v>
                </c:pt>
                <c:pt idx="1234">
                  <c:v>88570</c:v>
                </c:pt>
                <c:pt idx="1235">
                  <c:v>88644</c:v>
                </c:pt>
                <c:pt idx="1236">
                  <c:v>88719</c:v>
                </c:pt>
                <c:pt idx="1237">
                  <c:v>88793</c:v>
                </c:pt>
                <c:pt idx="1238">
                  <c:v>88866</c:v>
                </c:pt>
                <c:pt idx="1239">
                  <c:v>88938</c:v>
                </c:pt>
                <c:pt idx="1240">
                  <c:v>89008</c:v>
                </c:pt>
                <c:pt idx="1241">
                  <c:v>89077</c:v>
                </c:pt>
                <c:pt idx="1242">
                  <c:v>89148</c:v>
                </c:pt>
                <c:pt idx="1243">
                  <c:v>89221</c:v>
                </c:pt>
                <c:pt idx="1244">
                  <c:v>89296</c:v>
                </c:pt>
                <c:pt idx="1245">
                  <c:v>89373</c:v>
                </c:pt>
                <c:pt idx="1246">
                  <c:v>89450</c:v>
                </c:pt>
                <c:pt idx="1247">
                  <c:v>89523</c:v>
                </c:pt>
                <c:pt idx="1248">
                  <c:v>89597</c:v>
                </c:pt>
                <c:pt idx="1249">
                  <c:v>89672</c:v>
                </c:pt>
                <c:pt idx="1250">
                  <c:v>89748</c:v>
                </c:pt>
                <c:pt idx="1251">
                  <c:v>89825</c:v>
                </c:pt>
                <c:pt idx="1252">
                  <c:v>89900</c:v>
                </c:pt>
                <c:pt idx="1253">
                  <c:v>89973</c:v>
                </c:pt>
                <c:pt idx="1254">
                  <c:v>90048</c:v>
                </c:pt>
                <c:pt idx="1255">
                  <c:v>90128</c:v>
                </c:pt>
                <c:pt idx="1256">
                  <c:v>90209</c:v>
                </c:pt>
                <c:pt idx="1257">
                  <c:v>90286</c:v>
                </c:pt>
                <c:pt idx="1258">
                  <c:v>90362</c:v>
                </c:pt>
                <c:pt idx="1259">
                  <c:v>90440</c:v>
                </c:pt>
                <c:pt idx="1260">
                  <c:v>90517</c:v>
                </c:pt>
                <c:pt idx="1261">
                  <c:v>90594</c:v>
                </c:pt>
                <c:pt idx="1262">
                  <c:v>90668</c:v>
                </c:pt>
                <c:pt idx="1263">
                  <c:v>90740</c:v>
                </c:pt>
                <c:pt idx="1264">
                  <c:v>90812</c:v>
                </c:pt>
                <c:pt idx="1265">
                  <c:v>90885</c:v>
                </c:pt>
                <c:pt idx="1266">
                  <c:v>90959</c:v>
                </c:pt>
                <c:pt idx="1267">
                  <c:v>91033</c:v>
                </c:pt>
                <c:pt idx="1268">
                  <c:v>91107</c:v>
                </c:pt>
                <c:pt idx="1269">
                  <c:v>91182</c:v>
                </c:pt>
                <c:pt idx="1270">
                  <c:v>91258</c:v>
                </c:pt>
                <c:pt idx="1271">
                  <c:v>91336</c:v>
                </c:pt>
                <c:pt idx="1272">
                  <c:v>91411</c:v>
                </c:pt>
                <c:pt idx="1273">
                  <c:v>91480</c:v>
                </c:pt>
                <c:pt idx="1274">
                  <c:v>91547</c:v>
                </c:pt>
                <c:pt idx="1275">
                  <c:v>91615</c:v>
                </c:pt>
                <c:pt idx="1276">
                  <c:v>91685</c:v>
                </c:pt>
                <c:pt idx="1277">
                  <c:v>91753</c:v>
                </c:pt>
                <c:pt idx="1278">
                  <c:v>91823</c:v>
                </c:pt>
                <c:pt idx="1279">
                  <c:v>91896</c:v>
                </c:pt>
                <c:pt idx="1280">
                  <c:v>91968</c:v>
                </c:pt>
                <c:pt idx="1281">
                  <c:v>92040</c:v>
                </c:pt>
                <c:pt idx="1282">
                  <c:v>92114</c:v>
                </c:pt>
                <c:pt idx="1283">
                  <c:v>92187</c:v>
                </c:pt>
                <c:pt idx="1284">
                  <c:v>92259</c:v>
                </c:pt>
                <c:pt idx="1285">
                  <c:v>92329</c:v>
                </c:pt>
                <c:pt idx="1286">
                  <c:v>92398</c:v>
                </c:pt>
                <c:pt idx="1287">
                  <c:v>92470</c:v>
                </c:pt>
                <c:pt idx="1288">
                  <c:v>92542</c:v>
                </c:pt>
                <c:pt idx="1289">
                  <c:v>92617</c:v>
                </c:pt>
                <c:pt idx="1290">
                  <c:v>92690</c:v>
                </c:pt>
                <c:pt idx="1291">
                  <c:v>92759</c:v>
                </c:pt>
                <c:pt idx="1292">
                  <c:v>92827</c:v>
                </c:pt>
                <c:pt idx="1293">
                  <c:v>92897</c:v>
                </c:pt>
                <c:pt idx="1294">
                  <c:v>92967</c:v>
                </c:pt>
                <c:pt idx="1295">
                  <c:v>93037</c:v>
                </c:pt>
                <c:pt idx="1296">
                  <c:v>93107</c:v>
                </c:pt>
                <c:pt idx="1297">
                  <c:v>93180</c:v>
                </c:pt>
                <c:pt idx="1298">
                  <c:v>93254</c:v>
                </c:pt>
                <c:pt idx="1299">
                  <c:v>93325</c:v>
                </c:pt>
                <c:pt idx="1300">
                  <c:v>93397</c:v>
                </c:pt>
                <c:pt idx="1301">
                  <c:v>93468</c:v>
                </c:pt>
                <c:pt idx="1302">
                  <c:v>93540</c:v>
                </c:pt>
                <c:pt idx="1303">
                  <c:v>93615</c:v>
                </c:pt>
                <c:pt idx="1304">
                  <c:v>93690</c:v>
                </c:pt>
                <c:pt idx="1305">
                  <c:v>93761</c:v>
                </c:pt>
                <c:pt idx="1306">
                  <c:v>93829</c:v>
                </c:pt>
                <c:pt idx="1307">
                  <c:v>93895</c:v>
                </c:pt>
                <c:pt idx="1308">
                  <c:v>93961</c:v>
                </c:pt>
                <c:pt idx="1309">
                  <c:v>94026</c:v>
                </c:pt>
                <c:pt idx="1310">
                  <c:v>94093</c:v>
                </c:pt>
                <c:pt idx="1311">
                  <c:v>94164</c:v>
                </c:pt>
                <c:pt idx="1312">
                  <c:v>94238</c:v>
                </c:pt>
                <c:pt idx="1313">
                  <c:v>94311</c:v>
                </c:pt>
                <c:pt idx="1314">
                  <c:v>94382</c:v>
                </c:pt>
                <c:pt idx="1315">
                  <c:v>94450</c:v>
                </c:pt>
                <c:pt idx="1316">
                  <c:v>94517</c:v>
                </c:pt>
                <c:pt idx="1317">
                  <c:v>94585</c:v>
                </c:pt>
                <c:pt idx="1318">
                  <c:v>94655</c:v>
                </c:pt>
                <c:pt idx="1319">
                  <c:v>94725</c:v>
                </c:pt>
                <c:pt idx="1320">
                  <c:v>94795</c:v>
                </c:pt>
                <c:pt idx="1321">
                  <c:v>94864</c:v>
                </c:pt>
                <c:pt idx="1322">
                  <c:v>94932</c:v>
                </c:pt>
                <c:pt idx="1323">
                  <c:v>95000</c:v>
                </c:pt>
                <c:pt idx="1324">
                  <c:v>95070</c:v>
                </c:pt>
                <c:pt idx="1325">
                  <c:v>95141</c:v>
                </c:pt>
                <c:pt idx="1326">
                  <c:v>95214</c:v>
                </c:pt>
                <c:pt idx="1327">
                  <c:v>95284</c:v>
                </c:pt>
                <c:pt idx="1328">
                  <c:v>95351</c:v>
                </c:pt>
                <c:pt idx="1329">
                  <c:v>95418</c:v>
                </c:pt>
                <c:pt idx="1330">
                  <c:v>95487</c:v>
                </c:pt>
                <c:pt idx="1331">
                  <c:v>95556</c:v>
                </c:pt>
                <c:pt idx="1332">
                  <c:v>95624</c:v>
                </c:pt>
                <c:pt idx="1333">
                  <c:v>95693</c:v>
                </c:pt>
                <c:pt idx="1334">
                  <c:v>95761</c:v>
                </c:pt>
                <c:pt idx="1335">
                  <c:v>95828</c:v>
                </c:pt>
                <c:pt idx="1336">
                  <c:v>95895</c:v>
                </c:pt>
                <c:pt idx="1337">
                  <c:v>95964</c:v>
                </c:pt>
                <c:pt idx="1338">
                  <c:v>96033</c:v>
                </c:pt>
                <c:pt idx="1339">
                  <c:v>96103</c:v>
                </c:pt>
                <c:pt idx="1340">
                  <c:v>96170</c:v>
                </c:pt>
                <c:pt idx="1341">
                  <c:v>96237</c:v>
                </c:pt>
                <c:pt idx="1342">
                  <c:v>96304</c:v>
                </c:pt>
                <c:pt idx="1343">
                  <c:v>96372</c:v>
                </c:pt>
                <c:pt idx="1344">
                  <c:v>96441</c:v>
                </c:pt>
                <c:pt idx="1345">
                  <c:v>96511</c:v>
                </c:pt>
                <c:pt idx="1346">
                  <c:v>96582</c:v>
                </c:pt>
                <c:pt idx="1347">
                  <c:v>96652</c:v>
                </c:pt>
                <c:pt idx="1348">
                  <c:v>96722</c:v>
                </c:pt>
                <c:pt idx="1349">
                  <c:v>96791</c:v>
                </c:pt>
                <c:pt idx="1350">
                  <c:v>96861</c:v>
                </c:pt>
                <c:pt idx="1351">
                  <c:v>96933</c:v>
                </c:pt>
                <c:pt idx="1352">
                  <c:v>97004</c:v>
                </c:pt>
                <c:pt idx="1353">
                  <c:v>97075</c:v>
                </c:pt>
                <c:pt idx="1354">
                  <c:v>97148</c:v>
                </c:pt>
                <c:pt idx="1355">
                  <c:v>97222</c:v>
                </c:pt>
                <c:pt idx="1356">
                  <c:v>97294</c:v>
                </c:pt>
                <c:pt idx="1357">
                  <c:v>97365</c:v>
                </c:pt>
                <c:pt idx="1358">
                  <c:v>97439</c:v>
                </c:pt>
                <c:pt idx="1359">
                  <c:v>97514</c:v>
                </c:pt>
                <c:pt idx="1360">
                  <c:v>97588</c:v>
                </c:pt>
                <c:pt idx="1361">
                  <c:v>97659</c:v>
                </c:pt>
                <c:pt idx="1362">
                  <c:v>97727</c:v>
                </c:pt>
                <c:pt idx="1363">
                  <c:v>97794</c:v>
                </c:pt>
                <c:pt idx="1364">
                  <c:v>97864</c:v>
                </c:pt>
                <c:pt idx="1365">
                  <c:v>97936</c:v>
                </c:pt>
                <c:pt idx="1366">
                  <c:v>98010</c:v>
                </c:pt>
                <c:pt idx="1367">
                  <c:v>98085</c:v>
                </c:pt>
                <c:pt idx="1368">
                  <c:v>98157</c:v>
                </c:pt>
                <c:pt idx="1369">
                  <c:v>98228</c:v>
                </c:pt>
                <c:pt idx="1370">
                  <c:v>98300</c:v>
                </c:pt>
                <c:pt idx="1371">
                  <c:v>98371</c:v>
                </c:pt>
                <c:pt idx="1372">
                  <c:v>98439</c:v>
                </c:pt>
                <c:pt idx="1373">
                  <c:v>98505</c:v>
                </c:pt>
                <c:pt idx="1374">
                  <c:v>98572</c:v>
                </c:pt>
                <c:pt idx="1375">
                  <c:v>98640</c:v>
                </c:pt>
                <c:pt idx="1376">
                  <c:v>98712</c:v>
                </c:pt>
                <c:pt idx="1377">
                  <c:v>98783</c:v>
                </c:pt>
                <c:pt idx="1378">
                  <c:v>98855</c:v>
                </c:pt>
                <c:pt idx="1379">
                  <c:v>98925</c:v>
                </c:pt>
                <c:pt idx="1380">
                  <c:v>98994</c:v>
                </c:pt>
                <c:pt idx="1381">
                  <c:v>99063</c:v>
                </c:pt>
                <c:pt idx="1382">
                  <c:v>99134</c:v>
                </c:pt>
                <c:pt idx="1383">
                  <c:v>99205</c:v>
                </c:pt>
                <c:pt idx="1384">
                  <c:v>99275</c:v>
                </c:pt>
                <c:pt idx="1385">
                  <c:v>99345</c:v>
                </c:pt>
                <c:pt idx="1386">
                  <c:v>99414</c:v>
                </c:pt>
                <c:pt idx="1387">
                  <c:v>99484</c:v>
                </c:pt>
                <c:pt idx="1388">
                  <c:v>99553</c:v>
                </c:pt>
                <c:pt idx="1389">
                  <c:v>99622</c:v>
                </c:pt>
                <c:pt idx="1390">
                  <c:v>99691</c:v>
                </c:pt>
                <c:pt idx="1391">
                  <c:v>99760</c:v>
                </c:pt>
                <c:pt idx="1392">
                  <c:v>99828</c:v>
                </c:pt>
                <c:pt idx="1393">
                  <c:v>99894</c:v>
                </c:pt>
                <c:pt idx="1394">
                  <c:v>99961</c:v>
                </c:pt>
                <c:pt idx="1395">
                  <c:v>100028</c:v>
                </c:pt>
                <c:pt idx="1396">
                  <c:v>100095</c:v>
                </c:pt>
                <c:pt idx="1397">
                  <c:v>100163</c:v>
                </c:pt>
                <c:pt idx="1398">
                  <c:v>100232</c:v>
                </c:pt>
                <c:pt idx="1399">
                  <c:v>100301</c:v>
                </c:pt>
                <c:pt idx="1400">
                  <c:v>100367</c:v>
                </c:pt>
                <c:pt idx="1401">
                  <c:v>100432</c:v>
                </c:pt>
                <c:pt idx="1402">
                  <c:v>100498</c:v>
                </c:pt>
                <c:pt idx="1403">
                  <c:v>100565</c:v>
                </c:pt>
                <c:pt idx="1404">
                  <c:v>100633</c:v>
                </c:pt>
                <c:pt idx="1405">
                  <c:v>100700</c:v>
                </c:pt>
                <c:pt idx="1406">
                  <c:v>100768</c:v>
                </c:pt>
                <c:pt idx="1407">
                  <c:v>100835</c:v>
                </c:pt>
                <c:pt idx="1408">
                  <c:v>100902</c:v>
                </c:pt>
                <c:pt idx="1409">
                  <c:v>100969</c:v>
                </c:pt>
                <c:pt idx="1410">
                  <c:v>101036</c:v>
                </c:pt>
                <c:pt idx="1411">
                  <c:v>101102</c:v>
                </c:pt>
                <c:pt idx="1412">
                  <c:v>101168</c:v>
                </c:pt>
                <c:pt idx="1413">
                  <c:v>101234</c:v>
                </c:pt>
                <c:pt idx="1414">
                  <c:v>101299</c:v>
                </c:pt>
                <c:pt idx="1415">
                  <c:v>101363</c:v>
                </c:pt>
                <c:pt idx="1416">
                  <c:v>101427</c:v>
                </c:pt>
                <c:pt idx="1417">
                  <c:v>101490</c:v>
                </c:pt>
                <c:pt idx="1418">
                  <c:v>101554</c:v>
                </c:pt>
                <c:pt idx="1419">
                  <c:v>101618</c:v>
                </c:pt>
                <c:pt idx="1420">
                  <c:v>101681</c:v>
                </c:pt>
                <c:pt idx="1421">
                  <c:v>101743</c:v>
                </c:pt>
                <c:pt idx="1422">
                  <c:v>101806</c:v>
                </c:pt>
                <c:pt idx="1423">
                  <c:v>101868</c:v>
                </c:pt>
                <c:pt idx="1424">
                  <c:v>101930</c:v>
                </c:pt>
                <c:pt idx="1425">
                  <c:v>101991</c:v>
                </c:pt>
                <c:pt idx="1426">
                  <c:v>102052</c:v>
                </c:pt>
                <c:pt idx="1427">
                  <c:v>102114</c:v>
                </c:pt>
                <c:pt idx="1428">
                  <c:v>102177</c:v>
                </c:pt>
                <c:pt idx="1429">
                  <c:v>102241</c:v>
                </c:pt>
                <c:pt idx="1430">
                  <c:v>102304</c:v>
                </c:pt>
                <c:pt idx="1431">
                  <c:v>102366</c:v>
                </c:pt>
                <c:pt idx="1432">
                  <c:v>102427</c:v>
                </c:pt>
                <c:pt idx="1433">
                  <c:v>102489</c:v>
                </c:pt>
                <c:pt idx="1434">
                  <c:v>102553</c:v>
                </c:pt>
                <c:pt idx="1435">
                  <c:v>102618</c:v>
                </c:pt>
                <c:pt idx="1436">
                  <c:v>102684</c:v>
                </c:pt>
                <c:pt idx="1437">
                  <c:v>102749</c:v>
                </c:pt>
                <c:pt idx="1438">
                  <c:v>102812</c:v>
                </c:pt>
                <c:pt idx="1439">
                  <c:v>102876</c:v>
                </c:pt>
                <c:pt idx="1440">
                  <c:v>102942</c:v>
                </c:pt>
                <c:pt idx="1441">
                  <c:v>103008</c:v>
                </c:pt>
                <c:pt idx="1442">
                  <c:v>103073</c:v>
                </c:pt>
                <c:pt idx="1443">
                  <c:v>103137</c:v>
                </c:pt>
                <c:pt idx="1444">
                  <c:v>103205</c:v>
                </c:pt>
                <c:pt idx="1445">
                  <c:v>103273</c:v>
                </c:pt>
                <c:pt idx="1446">
                  <c:v>103341</c:v>
                </c:pt>
                <c:pt idx="1447">
                  <c:v>103410</c:v>
                </c:pt>
                <c:pt idx="1448">
                  <c:v>103481</c:v>
                </c:pt>
                <c:pt idx="1449">
                  <c:v>103553</c:v>
                </c:pt>
                <c:pt idx="1450">
                  <c:v>103625</c:v>
                </c:pt>
                <c:pt idx="1451">
                  <c:v>103697</c:v>
                </c:pt>
                <c:pt idx="1452">
                  <c:v>103769</c:v>
                </c:pt>
                <c:pt idx="1453">
                  <c:v>103841</c:v>
                </c:pt>
                <c:pt idx="1454">
                  <c:v>103912</c:v>
                </c:pt>
                <c:pt idx="1455">
                  <c:v>103984</c:v>
                </c:pt>
                <c:pt idx="1456">
                  <c:v>104054</c:v>
                </c:pt>
                <c:pt idx="1457">
                  <c:v>104125</c:v>
                </c:pt>
                <c:pt idx="1458">
                  <c:v>104195</c:v>
                </c:pt>
                <c:pt idx="1459">
                  <c:v>104266</c:v>
                </c:pt>
                <c:pt idx="1460">
                  <c:v>104337</c:v>
                </c:pt>
                <c:pt idx="1461">
                  <c:v>104409</c:v>
                </c:pt>
                <c:pt idx="1462">
                  <c:v>104480</c:v>
                </c:pt>
                <c:pt idx="1463">
                  <c:v>104552</c:v>
                </c:pt>
                <c:pt idx="1464">
                  <c:v>104623</c:v>
                </c:pt>
                <c:pt idx="1465">
                  <c:v>104695</c:v>
                </c:pt>
                <c:pt idx="1466">
                  <c:v>104766</c:v>
                </c:pt>
                <c:pt idx="1467">
                  <c:v>104837</c:v>
                </c:pt>
                <c:pt idx="1468">
                  <c:v>104908</c:v>
                </c:pt>
                <c:pt idx="1469">
                  <c:v>104982</c:v>
                </c:pt>
                <c:pt idx="1470">
                  <c:v>105055</c:v>
                </c:pt>
                <c:pt idx="1471">
                  <c:v>105128</c:v>
                </c:pt>
                <c:pt idx="1472">
                  <c:v>105200</c:v>
                </c:pt>
                <c:pt idx="1473">
                  <c:v>105271</c:v>
                </c:pt>
                <c:pt idx="1474">
                  <c:v>105342</c:v>
                </c:pt>
                <c:pt idx="1475">
                  <c:v>105413</c:v>
                </c:pt>
                <c:pt idx="1476">
                  <c:v>105485</c:v>
                </c:pt>
                <c:pt idx="1477">
                  <c:v>105559</c:v>
                </c:pt>
                <c:pt idx="1478">
                  <c:v>105631</c:v>
                </c:pt>
                <c:pt idx="1479">
                  <c:v>105702</c:v>
                </c:pt>
                <c:pt idx="1480">
                  <c:v>105772</c:v>
                </c:pt>
                <c:pt idx="1481">
                  <c:v>105842</c:v>
                </c:pt>
                <c:pt idx="1482">
                  <c:v>105911</c:v>
                </c:pt>
                <c:pt idx="1483">
                  <c:v>105980</c:v>
                </c:pt>
                <c:pt idx="1484">
                  <c:v>106048</c:v>
                </c:pt>
                <c:pt idx="1485">
                  <c:v>106114</c:v>
                </c:pt>
                <c:pt idx="1486">
                  <c:v>106179</c:v>
                </c:pt>
                <c:pt idx="1487">
                  <c:v>106248</c:v>
                </c:pt>
                <c:pt idx="1488">
                  <c:v>106319</c:v>
                </c:pt>
                <c:pt idx="1489">
                  <c:v>106391</c:v>
                </c:pt>
                <c:pt idx="1490">
                  <c:v>106463</c:v>
                </c:pt>
                <c:pt idx="1491">
                  <c:v>106535</c:v>
                </c:pt>
                <c:pt idx="1492">
                  <c:v>106606</c:v>
                </c:pt>
                <c:pt idx="1493">
                  <c:v>106678</c:v>
                </c:pt>
                <c:pt idx="1494">
                  <c:v>106752</c:v>
                </c:pt>
                <c:pt idx="1495">
                  <c:v>106828</c:v>
                </c:pt>
                <c:pt idx="1496">
                  <c:v>106902</c:v>
                </c:pt>
                <c:pt idx="1497">
                  <c:v>106976</c:v>
                </c:pt>
                <c:pt idx="1498">
                  <c:v>107048</c:v>
                </c:pt>
                <c:pt idx="1499">
                  <c:v>107121</c:v>
                </c:pt>
                <c:pt idx="1500">
                  <c:v>107194</c:v>
                </c:pt>
                <c:pt idx="1501">
                  <c:v>107270</c:v>
                </c:pt>
                <c:pt idx="1502">
                  <c:v>107349</c:v>
                </c:pt>
                <c:pt idx="1503">
                  <c:v>107431</c:v>
                </c:pt>
                <c:pt idx="1504">
                  <c:v>107515</c:v>
                </c:pt>
                <c:pt idx="1505">
                  <c:v>107599</c:v>
                </c:pt>
                <c:pt idx="1506">
                  <c:v>107683</c:v>
                </c:pt>
                <c:pt idx="1507">
                  <c:v>107767</c:v>
                </c:pt>
                <c:pt idx="1508">
                  <c:v>107852</c:v>
                </c:pt>
                <c:pt idx="1509">
                  <c:v>107938</c:v>
                </c:pt>
                <c:pt idx="1510">
                  <c:v>108025</c:v>
                </c:pt>
                <c:pt idx="1511">
                  <c:v>108111</c:v>
                </c:pt>
                <c:pt idx="1512">
                  <c:v>108198</c:v>
                </c:pt>
                <c:pt idx="1513">
                  <c:v>108283</c:v>
                </c:pt>
                <c:pt idx="1514">
                  <c:v>108369</c:v>
                </c:pt>
                <c:pt idx="1515">
                  <c:v>108454</c:v>
                </c:pt>
                <c:pt idx="1516">
                  <c:v>108538</c:v>
                </c:pt>
                <c:pt idx="1517">
                  <c:v>108622</c:v>
                </c:pt>
                <c:pt idx="1518">
                  <c:v>108706</c:v>
                </c:pt>
                <c:pt idx="1519">
                  <c:v>108789</c:v>
                </c:pt>
                <c:pt idx="1520">
                  <c:v>108872</c:v>
                </c:pt>
                <c:pt idx="1521">
                  <c:v>108954</c:v>
                </c:pt>
                <c:pt idx="1522">
                  <c:v>109037</c:v>
                </c:pt>
                <c:pt idx="1523">
                  <c:v>109121</c:v>
                </c:pt>
                <c:pt idx="1524">
                  <c:v>109206</c:v>
                </c:pt>
                <c:pt idx="1525">
                  <c:v>109292</c:v>
                </c:pt>
                <c:pt idx="1526">
                  <c:v>109378</c:v>
                </c:pt>
                <c:pt idx="1527">
                  <c:v>109461</c:v>
                </c:pt>
                <c:pt idx="1528">
                  <c:v>109543</c:v>
                </c:pt>
                <c:pt idx="1529">
                  <c:v>109625</c:v>
                </c:pt>
                <c:pt idx="1530">
                  <c:v>109707</c:v>
                </c:pt>
                <c:pt idx="1531">
                  <c:v>109790</c:v>
                </c:pt>
                <c:pt idx="1532">
                  <c:v>109872</c:v>
                </c:pt>
                <c:pt idx="1533">
                  <c:v>109952</c:v>
                </c:pt>
                <c:pt idx="1534">
                  <c:v>110031</c:v>
                </c:pt>
                <c:pt idx="1535">
                  <c:v>110110</c:v>
                </c:pt>
                <c:pt idx="1536">
                  <c:v>110189</c:v>
                </c:pt>
                <c:pt idx="1537">
                  <c:v>110269</c:v>
                </c:pt>
                <c:pt idx="1538">
                  <c:v>110348</c:v>
                </c:pt>
                <c:pt idx="1539">
                  <c:v>110427</c:v>
                </c:pt>
                <c:pt idx="1540">
                  <c:v>110507</c:v>
                </c:pt>
                <c:pt idx="1541">
                  <c:v>110586</c:v>
                </c:pt>
                <c:pt idx="1542">
                  <c:v>110666</c:v>
                </c:pt>
                <c:pt idx="1543">
                  <c:v>110746</c:v>
                </c:pt>
                <c:pt idx="1544">
                  <c:v>110829</c:v>
                </c:pt>
                <c:pt idx="1545">
                  <c:v>110913</c:v>
                </c:pt>
                <c:pt idx="1546">
                  <c:v>110996</c:v>
                </c:pt>
                <c:pt idx="1547">
                  <c:v>111078</c:v>
                </c:pt>
                <c:pt idx="1548">
                  <c:v>111159</c:v>
                </c:pt>
                <c:pt idx="1549">
                  <c:v>111239</c:v>
                </c:pt>
                <c:pt idx="1550">
                  <c:v>111319</c:v>
                </c:pt>
                <c:pt idx="1551">
                  <c:v>111399</c:v>
                </c:pt>
                <c:pt idx="1552">
                  <c:v>111480</c:v>
                </c:pt>
                <c:pt idx="1553">
                  <c:v>111560</c:v>
                </c:pt>
                <c:pt idx="1554">
                  <c:v>111640</c:v>
                </c:pt>
                <c:pt idx="1555">
                  <c:v>111721</c:v>
                </c:pt>
                <c:pt idx="1556">
                  <c:v>111805</c:v>
                </c:pt>
                <c:pt idx="1557">
                  <c:v>111889</c:v>
                </c:pt>
                <c:pt idx="1558">
                  <c:v>111973</c:v>
                </c:pt>
                <c:pt idx="1559">
                  <c:v>112055</c:v>
                </c:pt>
                <c:pt idx="1560">
                  <c:v>112137</c:v>
                </c:pt>
                <c:pt idx="1561">
                  <c:v>112219</c:v>
                </c:pt>
                <c:pt idx="1562">
                  <c:v>112301</c:v>
                </c:pt>
                <c:pt idx="1563">
                  <c:v>112383</c:v>
                </c:pt>
                <c:pt idx="1564">
                  <c:v>112465</c:v>
                </c:pt>
                <c:pt idx="1565">
                  <c:v>112547</c:v>
                </c:pt>
                <c:pt idx="1566">
                  <c:v>112628</c:v>
                </c:pt>
                <c:pt idx="1567">
                  <c:v>112708</c:v>
                </c:pt>
                <c:pt idx="1568">
                  <c:v>112790</c:v>
                </c:pt>
                <c:pt idx="1569">
                  <c:v>112872</c:v>
                </c:pt>
                <c:pt idx="1570">
                  <c:v>112954</c:v>
                </c:pt>
                <c:pt idx="1571">
                  <c:v>113036</c:v>
                </c:pt>
                <c:pt idx="1572">
                  <c:v>113116</c:v>
                </c:pt>
                <c:pt idx="1573">
                  <c:v>113195</c:v>
                </c:pt>
                <c:pt idx="1574">
                  <c:v>113272</c:v>
                </c:pt>
                <c:pt idx="1575">
                  <c:v>113348</c:v>
                </c:pt>
                <c:pt idx="1576">
                  <c:v>113425</c:v>
                </c:pt>
                <c:pt idx="1577">
                  <c:v>113501</c:v>
                </c:pt>
                <c:pt idx="1578">
                  <c:v>113578</c:v>
                </c:pt>
                <c:pt idx="1579">
                  <c:v>113656</c:v>
                </c:pt>
                <c:pt idx="1580">
                  <c:v>113736</c:v>
                </c:pt>
                <c:pt idx="1581">
                  <c:v>113815</c:v>
                </c:pt>
                <c:pt idx="1582">
                  <c:v>113891</c:v>
                </c:pt>
                <c:pt idx="1583">
                  <c:v>113966</c:v>
                </c:pt>
                <c:pt idx="1584">
                  <c:v>114041</c:v>
                </c:pt>
                <c:pt idx="1585">
                  <c:v>114115</c:v>
                </c:pt>
                <c:pt idx="1586">
                  <c:v>114189</c:v>
                </c:pt>
                <c:pt idx="1587">
                  <c:v>114264</c:v>
                </c:pt>
                <c:pt idx="1588">
                  <c:v>114338</c:v>
                </c:pt>
                <c:pt idx="1589">
                  <c:v>114411</c:v>
                </c:pt>
                <c:pt idx="1590">
                  <c:v>114486</c:v>
                </c:pt>
                <c:pt idx="1591">
                  <c:v>114562</c:v>
                </c:pt>
                <c:pt idx="1592">
                  <c:v>114639</c:v>
                </c:pt>
                <c:pt idx="1593">
                  <c:v>114715</c:v>
                </c:pt>
                <c:pt idx="1594">
                  <c:v>114790</c:v>
                </c:pt>
                <c:pt idx="1595">
                  <c:v>114863</c:v>
                </c:pt>
                <c:pt idx="1596">
                  <c:v>114935</c:v>
                </c:pt>
                <c:pt idx="1597">
                  <c:v>115006</c:v>
                </c:pt>
                <c:pt idx="1598">
                  <c:v>115077</c:v>
                </c:pt>
                <c:pt idx="1599">
                  <c:v>115150</c:v>
                </c:pt>
                <c:pt idx="1600">
                  <c:v>115222</c:v>
                </c:pt>
                <c:pt idx="1601">
                  <c:v>115289</c:v>
                </c:pt>
                <c:pt idx="1602">
                  <c:v>115355</c:v>
                </c:pt>
                <c:pt idx="1603">
                  <c:v>115420</c:v>
                </c:pt>
                <c:pt idx="1604">
                  <c:v>115486</c:v>
                </c:pt>
                <c:pt idx="1605">
                  <c:v>115551</c:v>
                </c:pt>
                <c:pt idx="1606">
                  <c:v>115617</c:v>
                </c:pt>
                <c:pt idx="1607">
                  <c:v>115683</c:v>
                </c:pt>
                <c:pt idx="1608">
                  <c:v>115749</c:v>
                </c:pt>
                <c:pt idx="1609">
                  <c:v>115816</c:v>
                </c:pt>
                <c:pt idx="1610">
                  <c:v>115886</c:v>
                </c:pt>
                <c:pt idx="1611">
                  <c:v>115956</c:v>
                </c:pt>
                <c:pt idx="1612">
                  <c:v>116025</c:v>
                </c:pt>
                <c:pt idx="1613">
                  <c:v>116093</c:v>
                </c:pt>
                <c:pt idx="1614">
                  <c:v>116161</c:v>
                </c:pt>
                <c:pt idx="1615">
                  <c:v>116228</c:v>
                </c:pt>
                <c:pt idx="1616">
                  <c:v>116296</c:v>
                </c:pt>
                <c:pt idx="1617">
                  <c:v>116363</c:v>
                </c:pt>
                <c:pt idx="1618">
                  <c:v>116430</c:v>
                </c:pt>
                <c:pt idx="1619">
                  <c:v>116497</c:v>
                </c:pt>
                <c:pt idx="1620">
                  <c:v>116563</c:v>
                </c:pt>
                <c:pt idx="1621">
                  <c:v>116630</c:v>
                </c:pt>
                <c:pt idx="1622">
                  <c:v>116697</c:v>
                </c:pt>
                <c:pt idx="1623">
                  <c:v>116762</c:v>
                </c:pt>
                <c:pt idx="1624">
                  <c:v>116827</c:v>
                </c:pt>
                <c:pt idx="1625">
                  <c:v>116891</c:v>
                </c:pt>
                <c:pt idx="1626">
                  <c:v>116954</c:v>
                </c:pt>
                <c:pt idx="1627">
                  <c:v>117016</c:v>
                </c:pt>
                <c:pt idx="1628">
                  <c:v>117077</c:v>
                </c:pt>
                <c:pt idx="1629">
                  <c:v>117139</c:v>
                </c:pt>
                <c:pt idx="1630">
                  <c:v>117202</c:v>
                </c:pt>
                <c:pt idx="1631">
                  <c:v>117264</c:v>
                </c:pt>
                <c:pt idx="1632">
                  <c:v>117326</c:v>
                </c:pt>
                <c:pt idx="1633">
                  <c:v>117388</c:v>
                </c:pt>
                <c:pt idx="1634">
                  <c:v>117451</c:v>
                </c:pt>
                <c:pt idx="1635">
                  <c:v>117514</c:v>
                </c:pt>
                <c:pt idx="1636">
                  <c:v>117575</c:v>
                </c:pt>
                <c:pt idx="1637">
                  <c:v>117635</c:v>
                </c:pt>
                <c:pt idx="1638">
                  <c:v>117697</c:v>
                </c:pt>
                <c:pt idx="1639">
                  <c:v>117759</c:v>
                </c:pt>
                <c:pt idx="1640">
                  <c:v>117822</c:v>
                </c:pt>
                <c:pt idx="1641">
                  <c:v>117886</c:v>
                </c:pt>
                <c:pt idx="1642">
                  <c:v>117949</c:v>
                </c:pt>
                <c:pt idx="1643">
                  <c:v>118012</c:v>
                </c:pt>
                <c:pt idx="1644">
                  <c:v>118074</c:v>
                </c:pt>
                <c:pt idx="1645">
                  <c:v>118135</c:v>
                </c:pt>
                <c:pt idx="1646">
                  <c:v>118194</c:v>
                </c:pt>
                <c:pt idx="1647">
                  <c:v>118254</c:v>
                </c:pt>
                <c:pt idx="1648">
                  <c:v>118314</c:v>
                </c:pt>
                <c:pt idx="1649">
                  <c:v>118376</c:v>
                </c:pt>
                <c:pt idx="1650">
                  <c:v>118438</c:v>
                </c:pt>
                <c:pt idx="1651">
                  <c:v>118499</c:v>
                </c:pt>
                <c:pt idx="1652">
                  <c:v>118559</c:v>
                </c:pt>
                <c:pt idx="1653">
                  <c:v>118618</c:v>
                </c:pt>
                <c:pt idx="1654">
                  <c:v>118676</c:v>
                </c:pt>
                <c:pt idx="1655">
                  <c:v>118735</c:v>
                </c:pt>
                <c:pt idx="1656">
                  <c:v>118796</c:v>
                </c:pt>
                <c:pt idx="1657">
                  <c:v>118859</c:v>
                </c:pt>
                <c:pt idx="1658">
                  <c:v>118921</c:v>
                </c:pt>
                <c:pt idx="1659">
                  <c:v>118981</c:v>
                </c:pt>
                <c:pt idx="1660">
                  <c:v>119042</c:v>
                </c:pt>
                <c:pt idx="1661">
                  <c:v>119101</c:v>
                </c:pt>
                <c:pt idx="1662">
                  <c:v>119160</c:v>
                </c:pt>
                <c:pt idx="1663">
                  <c:v>119221</c:v>
                </c:pt>
                <c:pt idx="1664">
                  <c:v>119283</c:v>
                </c:pt>
                <c:pt idx="1665">
                  <c:v>119345</c:v>
                </c:pt>
                <c:pt idx="1666">
                  <c:v>119406</c:v>
                </c:pt>
                <c:pt idx="1667">
                  <c:v>119467</c:v>
                </c:pt>
                <c:pt idx="1668">
                  <c:v>119528</c:v>
                </c:pt>
                <c:pt idx="1669">
                  <c:v>119589</c:v>
                </c:pt>
                <c:pt idx="1670">
                  <c:v>119650</c:v>
                </c:pt>
                <c:pt idx="1671">
                  <c:v>119710</c:v>
                </c:pt>
                <c:pt idx="1672">
                  <c:v>119770</c:v>
                </c:pt>
                <c:pt idx="1673">
                  <c:v>119831</c:v>
                </c:pt>
                <c:pt idx="1674">
                  <c:v>119894</c:v>
                </c:pt>
                <c:pt idx="1675">
                  <c:v>119955</c:v>
                </c:pt>
                <c:pt idx="1676">
                  <c:v>120016</c:v>
                </c:pt>
                <c:pt idx="1677">
                  <c:v>120076</c:v>
                </c:pt>
                <c:pt idx="1678">
                  <c:v>120138</c:v>
                </c:pt>
                <c:pt idx="1679">
                  <c:v>120199</c:v>
                </c:pt>
                <c:pt idx="1680">
                  <c:v>120259</c:v>
                </c:pt>
                <c:pt idx="1681">
                  <c:v>120319</c:v>
                </c:pt>
                <c:pt idx="1682">
                  <c:v>120379</c:v>
                </c:pt>
                <c:pt idx="1683">
                  <c:v>120439</c:v>
                </c:pt>
                <c:pt idx="1684">
                  <c:v>120498</c:v>
                </c:pt>
                <c:pt idx="1685">
                  <c:v>120555</c:v>
                </c:pt>
                <c:pt idx="1686">
                  <c:v>120612</c:v>
                </c:pt>
                <c:pt idx="1687">
                  <c:v>120669</c:v>
                </c:pt>
                <c:pt idx="1688">
                  <c:v>120726</c:v>
                </c:pt>
                <c:pt idx="1689">
                  <c:v>120783</c:v>
                </c:pt>
                <c:pt idx="1690">
                  <c:v>120841</c:v>
                </c:pt>
                <c:pt idx="1691">
                  <c:v>120900</c:v>
                </c:pt>
                <c:pt idx="1692">
                  <c:v>120959</c:v>
                </c:pt>
                <c:pt idx="1693">
                  <c:v>121018</c:v>
                </c:pt>
                <c:pt idx="1694">
                  <c:v>121079</c:v>
                </c:pt>
                <c:pt idx="1695">
                  <c:v>121139</c:v>
                </c:pt>
                <c:pt idx="1696">
                  <c:v>121199</c:v>
                </c:pt>
                <c:pt idx="1697">
                  <c:v>121256</c:v>
                </c:pt>
                <c:pt idx="1698">
                  <c:v>121314</c:v>
                </c:pt>
                <c:pt idx="1699">
                  <c:v>121373</c:v>
                </c:pt>
                <c:pt idx="1700">
                  <c:v>121432</c:v>
                </c:pt>
                <c:pt idx="1701">
                  <c:v>121492</c:v>
                </c:pt>
                <c:pt idx="1702">
                  <c:v>121551</c:v>
                </c:pt>
                <c:pt idx="1703">
                  <c:v>121610</c:v>
                </c:pt>
                <c:pt idx="1704">
                  <c:v>121669</c:v>
                </c:pt>
                <c:pt idx="1705">
                  <c:v>121727</c:v>
                </c:pt>
                <c:pt idx="1706">
                  <c:v>121784</c:v>
                </c:pt>
                <c:pt idx="1707">
                  <c:v>121840</c:v>
                </c:pt>
                <c:pt idx="1708">
                  <c:v>121896</c:v>
                </c:pt>
                <c:pt idx="1709">
                  <c:v>121951</c:v>
                </c:pt>
                <c:pt idx="1710">
                  <c:v>122006</c:v>
                </c:pt>
                <c:pt idx="1711">
                  <c:v>122064</c:v>
                </c:pt>
                <c:pt idx="1712">
                  <c:v>122122</c:v>
                </c:pt>
                <c:pt idx="1713">
                  <c:v>122178</c:v>
                </c:pt>
                <c:pt idx="1714">
                  <c:v>122234</c:v>
                </c:pt>
                <c:pt idx="1715">
                  <c:v>122290</c:v>
                </c:pt>
                <c:pt idx="1716">
                  <c:v>122345</c:v>
                </c:pt>
                <c:pt idx="1717">
                  <c:v>122402</c:v>
                </c:pt>
                <c:pt idx="1718">
                  <c:v>122458</c:v>
                </c:pt>
                <c:pt idx="1719">
                  <c:v>122515</c:v>
                </c:pt>
                <c:pt idx="1720">
                  <c:v>122571</c:v>
                </c:pt>
                <c:pt idx="1721">
                  <c:v>122627</c:v>
                </c:pt>
                <c:pt idx="1722">
                  <c:v>122684</c:v>
                </c:pt>
                <c:pt idx="1723">
                  <c:v>122742</c:v>
                </c:pt>
                <c:pt idx="1724">
                  <c:v>122801</c:v>
                </c:pt>
                <c:pt idx="1725">
                  <c:v>122861</c:v>
                </c:pt>
                <c:pt idx="1726">
                  <c:v>122919</c:v>
                </c:pt>
                <c:pt idx="1727">
                  <c:v>122977</c:v>
                </c:pt>
                <c:pt idx="1728">
                  <c:v>123036</c:v>
                </c:pt>
                <c:pt idx="1729">
                  <c:v>123095</c:v>
                </c:pt>
                <c:pt idx="1730">
                  <c:v>123154</c:v>
                </c:pt>
                <c:pt idx="1731">
                  <c:v>123211</c:v>
                </c:pt>
                <c:pt idx="1732">
                  <c:v>123268</c:v>
                </c:pt>
                <c:pt idx="1733">
                  <c:v>123322</c:v>
                </c:pt>
                <c:pt idx="1734">
                  <c:v>123377</c:v>
                </c:pt>
                <c:pt idx="1735">
                  <c:v>123432</c:v>
                </c:pt>
                <c:pt idx="1736">
                  <c:v>123489</c:v>
                </c:pt>
                <c:pt idx="1737">
                  <c:v>123545</c:v>
                </c:pt>
                <c:pt idx="1738">
                  <c:v>123602</c:v>
                </c:pt>
                <c:pt idx="1739">
                  <c:v>123658</c:v>
                </c:pt>
                <c:pt idx="1740">
                  <c:v>123715</c:v>
                </c:pt>
                <c:pt idx="1741">
                  <c:v>123770</c:v>
                </c:pt>
                <c:pt idx="1742">
                  <c:v>123825</c:v>
                </c:pt>
                <c:pt idx="1743">
                  <c:v>123880</c:v>
                </c:pt>
                <c:pt idx="1744">
                  <c:v>123936</c:v>
                </c:pt>
                <c:pt idx="1745">
                  <c:v>123991</c:v>
                </c:pt>
                <c:pt idx="1746">
                  <c:v>124046</c:v>
                </c:pt>
                <c:pt idx="1747">
                  <c:v>124100</c:v>
                </c:pt>
                <c:pt idx="1748">
                  <c:v>124154</c:v>
                </c:pt>
                <c:pt idx="1749">
                  <c:v>124209</c:v>
                </c:pt>
                <c:pt idx="1750">
                  <c:v>124265</c:v>
                </c:pt>
                <c:pt idx="1751">
                  <c:v>124320</c:v>
                </c:pt>
                <c:pt idx="1752">
                  <c:v>124376</c:v>
                </c:pt>
                <c:pt idx="1753">
                  <c:v>124432</c:v>
                </c:pt>
                <c:pt idx="1754">
                  <c:v>124488</c:v>
                </c:pt>
                <c:pt idx="1755">
                  <c:v>124544</c:v>
                </c:pt>
                <c:pt idx="1756">
                  <c:v>124599</c:v>
                </c:pt>
                <c:pt idx="1757">
                  <c:v>124654</c:v>
                </c:pt>
                <c:pt idx="1758">
                  <c:v>124710</c:v>
                </c:pt>
                <c:pt idx="1759">
                  <c:v>124765</c:v>
                </c:pt>
                <c:pt idx="1760">
                  <c:v>124821</c:v>
                </c:pt>
                <c:pt idx="1761">
                  <c:v>124877</c:v>
                </c:pt>
                <c:pt idx="1762">
                  <c:v>124935</c:v>
                </c:pt>
                <c:pt idx="1763">
                  <c:v>124993</c:v>
                </c:pt>
                <c:pt idx="1764">
                  <c:v>125050</c:v>
                </c:pt>
                <c:pt idx="1765">
                  <c:v>125107</c:v>
                </c:pt>
                <c:pt idx="1766">
                  <c:v>125162</c:v>
                </c:pt>
                <c:pt idx="1767">
                  <c:v>125217</c:v>
                </c:pt>
                <c:pt idx="1768">
                  <c:v>125271</c:v>
                </c:pt>
                <c:pt idx="1769">
                  <c:v>125325</c:v>
                </c:pt>
                <c:pt idx="1770">
                  <c:v>125380</c:v>
                </c:pt>
                <c:pt idx="1771">
                  <c:v>125435</c:v>
                </c:pt>
                <c:pt idx="1772">
                  <c:v>125490</c:v>
                </c:pt>
                <c:pt idx="1773">
                  <c:v>125544</c:v>
                </c:pt>
                <c:pt idx="1774">
                  <c:v>125598</c:v>
                </c:pt>
                <c:pt idx="1775">
                  <c:v>125653</c:v>
                </c:pt>
                <c:pt idx="1776">
                  <c:v>125708</c:v>
                </c:pt>
                <c:pt idx="1777">
                  <c:v>125765</c:v>
                </c:pt>
                <c:pt idx="1778">
                  <c:v>125821</c:v>
                </c:pt>
                <c:pt idx="1779">
                  <c:v>125877</c:v>
                </c:pt>
                <c:pt idx="1780">
                  <c:v>125933</c:v>
                </c:pt>
                <c:pt idx="1781">
                  <c:v>125989</c:v>
                </c:pt>
                <c:pt idx="1782">
                  <c:v>126046</c:v>
                </c:pt>
                <c:pt idx="1783">
                  <c:v>126103</c:v>
                </c:pt>
                <c:pt idx="1784">
                  <c:v>126160</c:v>
                </c:pt>
                <c:pt idx="1785">
                  <c:v>126217</c:v>
                </c:pt>
                <c:pt idx="1786">
                  <c:v>126272</c:v>
                </c:pt>
                <c:pt idx="1787">
                  <c:v>126327</c:v>
                </c:pt>
                <c:pt idx="1788">
                  <c:v>126381</c:v>
                </c:pt>
                <c:pt idx="1789">
                  <c:v>126436</c:v>
                </c:pt>
                <c:pt idx="1790">
                  <c:v>126491</c:v>
                </c:pt>
                <c:pt idx="1791">
                  <c:v>126545</c:v>
                </c:pt>
                <c:pt idx="1792">
                  <c:v>126598</c:v>
                </c:pt>
                <c:pt idx="1793">
                  <c:v>126650</c:v>
                </c:pt>
                <c:pt idx="1794">
                  <c:v>126700</c:v>
                </c:pt>
                <c:pt idx="1795">
                  <c:v>126749</c:v>
                </c:pt>
                <c:pt idx="1796">
                  <c:v>126799</c:v>
                </c:pt>
                <c:pt idx="1797">
                  <c:v>126851</c:v>
                </c:pt>
                <c:pt idx="1798">
                  <c:v>126904</c:v>
                </c:pt>
                <c:pt idx="1799">
                  <c:v>126955</c:v>
                </c:pt>
                <c:pt idx="1800">
                  <c:v>127006</c:v>
                </c:pt>
                <c:pt idx="1801">
                  <c:v>127057</c:v>
                </c:pt>
                <c:pt idx="1802">
                  <c:v>127108</c:v>
                </c:pt>
                <c:pt idx="1803">
                  <c:v>127159</c:v>
                </c:pt>
                <c:pt idx="1804">
                  <c:v>127210</c:v>
                </c:pt>
                <c:pt idx="1805">
                  <c:v>127260</c:v>
                </c:pt>
                <c:pt idx="1806">
                  <c:v>127310</c:v>
                </c:pt>
                <c:pt idx="1807">
                  <c:v>127360</c:v>
                </c:pt>
                <c:pt idx="1808">
                  <c:v>127410</c:v>
                </c:pt>
                <c:pt idx="1809">
                  <c:v>127460</c:v>
                </c:pt>
                <c:pt idx="1810">
                  <c:v>127510</c:v>
                </c:pt>
                <c:pt idx="1811">
                  <c:v>127560</c:v>
                </c:pt>
                <c:pt idx="1812">
                  <c:v>127610</c:v>
                </c:pt>
                <c:pt idx="1813">
                  <c:v>127660</c:v>
                </c:pt>
                <c:pt idx="1814">
                  <c:v>127710</c:v>
                </c:pt>
                <c:pt idx="1815">
                  <c:v>127760</c:v>
                </c:pt>
                <c:pt idx="1816">
                  <c:v>127810</c:v>
                </c:pt>
                <c:pt idx="1817">
                  <c:v>127860</c:v>
                </c:pt>
                <c:pt idx="1818">
                  <c:v>127910</c:v>
                </c:pt>
                <c:pt idx="1819">
                  <c:v>127961</c:v>
                </c:pt>
                <c:pt idx="1820">
                  <c:v>128012</c:v>
                </c:pt>
                <c:pt idx="1821">
                  <c:v>128062</c:v>
                </c:pt>
                <c:pt idx="1822">
                  <c:v>128112</c:v>
                </c:pt>
                <c:pt idx="1823">
                  <c:v>128161</c:v>
                </c:pt>
                <c:pt idx="1824">
                  <c:v>128210</c:v>
                </c:pt>
                <c:pt idx="1825">
                  <c:v>128259</c:v>
                </c:pt>
                <c:pt idx="1826">
                  <c:v>128309</c:v>
                </c:pt>
                <c:pt idx="1827">
                  <c:v>128357</c:v>
                </c:pt>
                <c:pt idx="1828">
                  <c:v>128405</c:v>
                </c:pt>
                <c:pt idx="1829">
                  <c:v>128453</c:v>
                </c:pt>
                <c:pt idx="1830">
                  <c:v>128501</c:v>
                </c:pt>
                <c:pt idx="1831">
                  <c:v>128549</c:v>
                </c:pt>
                <c:pt idx="1832">
                  <c:v>128599</c:v>
                </c:pt>
                <c:pt idx="1833">
                  <c:v>128650</c:v>
                </c:pt>
                <c:pt idx="1834">
                  <c:v>128702</c:v>
                </c:pt>
                <c:pt idx="1835">
                  <c:v>128753</c:v>
                </c:pt>
                <c:pt idx="1836">
                  <c:v>128804</c:v>
                </c:pt>
                <c:pt idx="1837">
                  <c:v>128854</c:v>
                </c:pt>
                <c:pt idx="1838">
                  <c:v>128906</c:v>
                </c:pt>
                <c:pt idx="1839">
                  <c:v>128958</c:v>
                </c:pt>
                <c:pt idx="1840">
                  <c:v>129011</c:v>
                </c:pt>
                <c:pt idx="1841">
                  <c:v>129065</c:v>
                </c:pt>
                <c:pt idx="1842">
                  <c:v>129119</c:v>
                </c:pt>
                <c:pt idx="1843">
                  <c:v>129172</c:v>
                </c:pt>
                <c:pt idx="1844">
                  <c:v>129224</c:v>
                </c:pt>
                <c:pt idx="1845">
                  <c:v>129274</c:v>
                </c:pt>
                <c:pt idx="1846">
                  <c:v>129324</c:v>
                </c:pt>
                <c:pt idx="1847">
                  <c:v>129374</c:v>
                </c:pt>
                <c:pt idx="1848">
                  <c:v>129428</c:v>
                </c:pt>
                <c:pt idx="1849">
                  <c:v>129486</c:v>
                </c:pt>
                <c:pt idx="1850">
                  <c:v>129545</c:v>
                </c:pt>
                <c:pt idx="1851">
                  <c:v>129600</c:v>
                </c:pt>
                <c:pt idx="1852">
                  <c:v>129653</c:v>
                </c:pt>
                <c:pt idx="1853">
                  <c:v>129705</c:v>
                </c:pt>
                <c:pt idx="1854">
                  <c:v>129757</c:v>
                </c:pt>
                <c:pt idx="1855">
                  <c:v>129809</c:v>
                </c:pt>
                <c:pt idx="1856">
                  <c:v>129863</c:v>
                </c:pt>
                <c:pt idx="1857">
                  <c:v>129916</c:v>
                </c:pt>
                <c:pt idx="1858">
                  <c:v>129971</c:v>
                </c:pt>
                <c:pt idx="1859">
                  <c:v>130026</c:v>
                </c:pt>
                <c:pt idx="1860">
                  <c:v>130079</c:v>
                </c:pt>
                <c:pt idx="1861">
                  <c:v>130131</c:v>
                </c:pt>
                <c:pt idx="1862">
                  <c:v>130185</c:v>
                </c:pt>
                <c:pt idx="1863">
                  <c:v>130241</c:v>
                </c:pt>
                <c:pt idx="1864">
                  <c:v>130297</c:v>
                </c:pt>
                <c:pt idx="1865">
                  <c:v>130353</c:v>
                </c:pt>
                <c:pt idx="1866">
                  <c:v>130410</c:v>
                </c:pt>
                <c:pt idx="1867">
                  <c:v>130467</c:v>
                </c:pt>
                <c:pt idx="1868">
                  <c:v>130525</c:v>
                </c:pt>
                <c:pt idx="1869">
                  <c:v>130582</c:v>
                </c:pt>
                <c:pt idx="1870">
                  <c:v>130641</c:v>
                </c:pt>
                <c:pt idx="1871">
                  <c:v>130699</c:v>
                </c:pt>
                <c:pt idx="1872">
                  <c:v>130759</c:v>
                </c:pt>
                <c:pt idx="1873">
                  <c:v>130819</c:v>
                </c:pt>
                <c:pt idx="1874">
                  <c:v>130880</c:v>
                </c:pt>
                <c:pt idx="1875">
                  <c:v>130942</c:v>
                </c:pt>
                <c:pt idx="1876">
                  <c:v>131004</c:v>
                </c:pt>
                <c:pt idx="1877">
                  <c:v>131066</c:v>
                </c:pt>
                <c:pt idx="1878">
                  <c:v>131128</c:v>
                </c:pt>
                <c:pt idx="1879">
                  <c:v>131190</c:v>
                </c:pt>
                <c:pt idx="1880">
                  <c:v>131250</c:v>
                </c:pt>
                <c:pt idx="1881">
                  <c:v>131311</c:v>
                </c:pt>
                <c:pt idx="1882">
                  <c:v>131374</c:v>
                </c:pt>
                <c:pt idx="1883">
                  <c:v>131439</c:v>
                </c:pt>
                <c:pt idx="1884">
                  <c:v>131506</c:v>
                </c:pt>
                <c:pt idx="1885">
                  <c:v>131574</c:v>
                </c:pt>
                <c:pt idx="1886">
                  <c:v>131641</c:v>
                </c:pt>
                <c:pt idx="1887">
                  <c:v>131707</c:v>
                </c:pt>
                <c:pt idx="1888">
                  <c:v>131773</c:v>
                </c:pt>
                <c:pt idx="1889">
                  <c:v>131840</c:v>
                </c:pt>
                <c:pt idx="1890">
                  <c:v>131908</c:v>
                </c:pt>
                <c:pt idx="1891">
                  <c:v>131978</c:v>
                </c:pt>
                <c:pt idx="1892">
                  <c:v>132048</c:v>
                </c:pt>
                <c:pt idx="1893">
                  <c:v>132120</c:v>
                </c:pt>
                <c:pt idx="1894">
                  <c:v>132192</c:v>
                </c:pt>
                <c:pt idx="1895">
                  <c:v>132264</c:v>
                </c:pt>
                <c:pt idx="1896">
                  <c:v>132335</c:v>
                </c:pt>
                <c:pt idx="1897">
                  <c:v>132406</c:v>
                </c:pt>
                <c:pt idx="1898">
                  <c:v>132477</c:v>
                </c:pt>
                <c:pt idx="1899">
                  <c:v>132548</c:v>
                </c:pt>
                <c:pt idx="1900">
                  <c:v>132619</c:v>
                </c:pt>
                <c:pt idx="1901">
                  <c:v>132691</c:v>
                </c:pt>
                <c:pt idx="1902">
                  <c:v>132763</c:v>
                </c:pt>
                <c:pt idx="1903">
                  <c:v>132836</c:v>
                </c:pt>
                <c:pt idx="1904">
                  <c:v>132911</c:v>
                </c:pt>
                <c:pt idx="1905">
                  <c:v>132987</c:v>
                </c:pt>
                <c:pt idx="1906">
                  <c:v>133065</c:v>
                </c:pt>
                <c:pt idx="1907">
                  <c:v>133142</c:v>
                </c:pt>
                <c:pt idx="1908">
                  <c:v>133219</c:v>
                </c:pt>
                <c:pt idx="1909">
                  <c:v>133296</c:v>
                </c:pt>
                <c:pt idx="1910">
                  <c:v>133374</c:v>
                </c:pt>
                <c:pt idx="1911">
                  <c:v>133452</c:v>
                </c:pt>
                <c:pt idx="1912">
                  <c:v>133528</c:v>
                </c:pt>
                <c:pt idx="1913">
                  <c:v>133603</c:v>
                </c:pt>
                <c:pt idx="1914">
                  <c:v>133679</c:v>
                </c:pt>
                <c:pt idx="1915">
                  <c:v>133759</c:v>
                </c:pt>
                <c:pt idx="1916">
                  <c:v>133841</c:v>
                </c:pt>
                <c:pt idx="1917">
                  <c:v>133923</c:v>
                </c:pt>
                <c:pt idx="1918">
                  <c:v>134005</c:v>
                </c:pt>
                <c:pt idx="1919">
                  <c:v>134091</c:v>
                </c:pt>
                <c:pt idx="1920">
                  <c:v>134178</c:v>
                </c:pt>
                <c:pt idx="1921">
                  <c:v>134266</c:v>
                </c:pt>
                <c:pt idx="1922">
                  <c:v>134356</c:v>
                </c:pt>
                <c:pt idx="1923">
                  <c:v>134447</c:v>
                </c:pt>
                <c:pt idx="1924">
                  <c:v>134538</c:v>
                </c:pt>
                <c:pt idx="1925">
                  <c:v>134628</c:v>
                </c:pt>
                <c:pt idx="1926">
                  <c:v>134719</c:v>
                </c:pt>
                <c:pt idx="1927">
                  <c:v>134815</c:v>
                </c:pt>
                <c:pt idx="1928">
                  <c:v>134912</c:v>
                </c:pt>
                <c:pt idx="1929">
                  <c:v>135009</c:v>
                </c:pt>
                <c:pt idx="1930">
                  <c:v>135107</c:v>
                </c:pt>
                <c:pt idx="1931">
                  <c:v>135207</c:v>
                </c:pt>
                <c:pt idx="1932">
                  <c:v>135308</c:v>
                </c:pt>
                <c:pt idx="1933">
                  <c:v>135408</c:v>
                </c:pt>
                <c:pt idx="1934">
                  <c:v>135507</c:v>
                </c:pt>
                <c:pt idx="1935">
                  <c:v>135604</c:v>
                </c:pt>
                <c:pt idx="1936">
                  <c:v>135702</c:v>
                </c:pt>
                <c:pt idx="1937">
                  <c:v>135802</c:v>
                </c:pt>
                <c:pt idx="1938">
                  <c:v>135903</c:v>
                </c:pt>
                <c:pt idx="1939">
                  <c:v>136003</c:v>
                </c:pt>
                <c:pt idx="1940">
                  <c:v>136103</c:v>
                </c:pt>
                <c:pt idx="1941">
                  <c:v>136206</c:v>
                </c:pt>
                <c:pt idx="1942">
                  <c:v>136309</c:v>
                </c:pt>
                <c:pt idx="1943">
                  <c:v>136411</c:v>
                </c:pt>
                <c:pt idx="1944">
                  <c:v>136512</c:v>
                </c:pt>
                <c:pt idx="1945">
                  <c:v>136614</c:v>
                </c:pt>
                <c:pt idx="1946">
                  <c:v>136715</c:v>
                </c:pt>
                <c:pt idx="1947">
                  <c:v>136819</c:v>
                </c:pt>
                <c:pt idx="1948">
                  <c:v>136923</c:v>
                </c:pt>
                <c:pt idx="1949">
                  <c:v>137026</c:v>
                </c:pt>
                <c:pt idx="1950">
                  <c:v>137130</c:v>
                </c:pt>
                <c:pt idx="1951">
                  <c:v>137235</c:v>
                </c:pt>
                <c:pt idx="1952">
                  <c:v>137341</c:v>
                </c:pt>
                <c:pt idx="1953">
                  <c:v>137446</c:v>
                </c:pt>
                <c:pt idx="1954">
                  <c:v>137549</c:v>
                </c:pt>
                <c:pt idx="1955">
                  <c:v>137651</c:v>
                </c:pt>
                <c:pt idx="1956">
                  <c:v>137754</c:v>
                </c:pt>
                <c:pt idx="1957">
                  <c:v>137858</c:v>
                </c:pt>
                <c:pt idx="1958">
                  <c:v>137966</c:v>
                </c:pt>
                <c:pt idx="1959">
                  <c:v>138078</c:v>
                </c:pt>
                <c:pt idx="1960">
                  <c:v>138193</c:v>
                </c:pt>
                <c:pt idx="1961">
                  <c:v>138308</c:v>
                </c:pt>
                <c:pt idx="1962">
                  <c:v>138420</c:v>
                </c:pt>
                <c:pt idx="1963">
                  <c:v>138532</c:v>
                </c:pt>
                <c:pt idx="1964">
                  <c:v>138644</c:v>
                </c:pt>
                <c:pt idx="1965">
                  <c:v>138756</c:v>
                </c:pt>
                <c:pt idx="1966">
                  <c:v>138868</c:v>
                </c:pt>
                <c:pt idx="1967">
                  <c:v>138978</c:v>
                </c:pt>
                <c:pt idx="1968">
                  <c:v>139087</c:v>
                </c:pt>
                <c:pt idx="1969">
                  <c:v>139197</c:v>
                </c:pt>
                <c:pt idx="1970">
                  <c:v>139308</c:v>
                </c:pt>
                <c:pt idx="1971">
                  <c:v>139418</c:v>
                </c:pt>
                <c:pt idx="1972">
                  <c:v>139530</c:v>
                </c:pt>
                <c:pt idx="1973">
                  <c:v>139643</c:v>
                </c:pt>
                <c:pt idx="1974">
                  <c:v>139756</c:v>
                </c:pt>
                <c:pt idx="1975">
                  <c:v>139868</c:v>
                </c:pt>
                <c:pt idx="1976">
                  <c:v>139979</c:v>
                </c:pt>
                <c:pt idx="1977">
                  <c:v>140093</c:v>
                </c:pt>
                <c:pt idx="1978">
                  <c:v>140207</c:v>
                </c:pt>
                <c:pt idx="1979">
                  <c:v>140319</c:v>
                </c:pt>
                <c:pt idx="1980">
                  <c:v>140430</c:v>
                </c:pt>
                <c:pt idx="1981">
                  <c:v>140542</c:v>
                </c:pt>
                <c:pt idx="1982">
                  <c:v>140655</c:v>
                </c:pt>
                <c:pt idx="1983">
                  <c:v>140766</c:v>
                </c:pt>
                <c:pt idx="1984">
                  <c:v>140876</c:v>
                </c:pt>
                <c:pt idx="1985">
                  <c:v>140986</c:v>
                </c:pt>
                <c:pt idx="1986">
                  <c:v>141100</c:v>
                </c:pt>
                <c:pt idx="1987">
                  <c:v>141212</c:v>
                </c:pt>
                <c:pt idx="1988">
                  <c:v>141323</c:v>
                </c:pt>
                <c:pt idx="1989">
                  <c:v>141434</c:v>
                </c:pt>
                <c:pt idx="1990">
                  <c:v>141547</c:v>
                </c:pt>
                <c:pt idx="1991">
                  <c:v>141661</c:v>
                </c:pt>
                <c:pt idx="1992">
                  <c:v>141773</c:v>
                </c:pt>
                <c:pt idx="1993">
                  <c:v>141885</c:v>
                </c:pt>
                <c:pt idx="1994">
                  <c:v>141997</c:v>
                </c:pt>
                <c:pt idx="1995">
                  <c:v>142108</c:v>
                </c:pt>
                <c:pt idx="1996">
                  <c:v>142218</c:v>
                </c:pt>
                <c:pt idx="1997">
                  <c:v>142329</c:v>
                </c:pt>
                <c:pt idx="1998">
                  <c:v>142440</c:v>
                </c:pt>
                <c:pt idx="1999">
                  <c:v>142551</c:v>
                </c:pt>
                <c:pt idx="2000">
                  <c:v>142665</c:v>
                </c:pt>
                <c:pt idx="2001">
                  <c:v>142779</c:v>
                </c:pt>
                <c:pt idx="2002">
                  <c:v>142893</c:v>
                </c:pt>
                <c:pt idx="2003">
                  <c:v>143006</c:v>
                </c:pt>
                <c:pt idx="2004">
                  <c:v>143117</c:v>
                </c:pt>
                <c:pt idx="2005">
                  <c:v>143227</c:v>
                </c:pt>
                <c:pt idx="2006">
                  <c:v>143338</c:v>
                </c:pt>
                <c:pt idx="2007">
                  <c:v>143450</c:v>
                </c:pt>
                <c:pt idx="2008">
                  <c:v>143562</c:v>
                </c:pt>
                <c:pt idx="2009">
                  <c:v>143675</c:v>
                </c:pt>
                <c:pt idx="2010">
                  <c:v>143790</c:v>
                </c:pt>
                <c:pt idx="2011">
                  <c:v>143905</c:v>
                </c:pt>
                <c:pt idx="2012">
                  <c:v>144016</c:v>
                </c:pt>
                <c:pt idx="2013">
                  <c:v>144126</c:v>
                </c:pt>
                <c:pt idx="2014">
                  <c:v>144237</c:v>
                </c:pt>
                <c:pt idx="2015">
                  <c:v>144346</c:v>
                </c:pt>
                <c:pt idx="2016">
                  <c:v>144453</c:v>
                </c:pt>
                <c:pt idx="2017">
                  <c:v>144562</c:v>
                </c:pt>
                <c:pt idx="2018">
                  <c:v>144671</c:v>
                </c:pt>
                <c:pt idx="2019">
                  <c:v>144782</c:v>
                </c:pt>
                <c:pt idx="2020">
                  <c:v>144894</c:v>
                </c:pt>
                <c:pt idx="2021">
                  <c:v>145006</c:v>
                </c:pt>
                <c:pt idx="2022">
                  <c:v>145116</c:v>
                </c:pt>
                <c:pt idx="2023">
                  <c:v>145226</c:v>
                </c:pt>
                <c:pt idx="2024">
                  <c:v>145337</c:v>
                </c:pt>
                <c:pt idx="2025">
                  <c:v>145449</c:v>
                </c:pt>
                <c:pt idx="2026">
                  <c:v>145563</c:v>
                </c:pt>
                <c:pt idx="2027">
                  <c:v>145678</c:v>
                </c:pt>
                <c:pt idx="2028">
                  <c:v>145792</c:v>
                </c:pt>
                <c:pt idx="2029">
                  <c:v>145905</c:v>
                </c:pt>
                <c:pt idx="2030">
                  <c:v>146019</c:v>
                </c:pt>
                <c:pt idx="2031">
                  <c:v>146131</c:v>
                </c:pt>
                <c:pt idx="2032">
                  <c:v>146242</c:v>
                </c:pt>
                <c:pt idx="2033">
                  <c:v>146352</c:v>
                </c:pt>
                <c:pt idx="2034">
                  <c:v>146461</c:v>
                </c:pt>
                <c:pt idx="2035">
                  <c:v>146570</c:v>
                </c:pt>
                <c:pt idx="2036">
                  <c:v>146681</c:v>
                </c:pt>
                <c:pt idx="2037">
                  <c:v>146792</c:v>
                </c:pt>
                <c:pt idx="2038">
                  <c:v>146903</c:v>
                </c:pt>
                <c:pt idx="2039">
                  <c:v>147014</c:v>
                </c:pt>
                <c:pt idx="2040">
                  <c:v>147124</c:v>
                </c:pt>
                <c:pt idx="2041">
                  <c:v>147236</c:v>
                </c:pt>
                <c:pt idx="2042">
                  <c:v>147347</c:v>
                </c:pt>
                <c:pt idx="2043">
                  <c:v>147459</c:v>
                </c:pt>
                <c:pt idx="2044">
                  <c:v>147572</c:v>
                </c:pt>
                <c:pt idx="2045">
                  <c:v>147684</c:v>
                </c:pt>
                <c:pt idx="2046">
                  <c:v>147796</c:v>
                </c:pt>
                <c:pt idx="2047">
                  <c:v>147910</c:v>
                </c:pt>
                <c:pt idx="2048">
                  <c:v>148025</c:v>
                </c:pt>
                <c:pt idx="2049">
                  <c:v>148141</c:v>
                </c:pt>
                <c:pt idx="2050">
                  <c:v>148253</c:v>
                </c:pt>
                <c:pt idx="2051">
                  <c:v>148362</c:v>
                </c:pt>
                <c:pt idx="2052">
                  <c:v>148471</c:v>
                </c:pt>
                <c:pt idx="2053">
                  <c:v>148581</c:v>
                </c:pt>
                <c:pt idx="2054">
                  <c:v>148691</c:v>
                </c:pt>
                <c:pt idx="2055">
                  <c:v>148802</c:v>
                </c:pt>
                <c:pt idx="2056">
                  <c:v>148913</c:v>
                </c:pt>
                <c:pt idx="2057">
                  <c:v>149022</c:v>
                </c:pt>
                <c:pt idx="2058">
                  <c:v>149132</c:v>
                </c:pt>
                <c:pt idx="2059">
                  <c:v>149241</c:v>
                </c:pt>
                <c:pt idx="2060">
                  <c:v>149351</c:v>
                </c:pt>
                <c:pt idx="2061">
                  <c:v>149460</c:v>
                </c:pt>
                <c:pt idx="2062">
                  <c:v>149569</c:v>
                </c:pt>
                <c:pt idx="2063">
                  <c:v>149679</c:v>
                </c:pt>
                <c:pt idx="2064">
                  <c:v>149789</c:v>
                </c:pt>
                <c:pt idx="2065">
                  <c:v>149899</c:v>
                </c:pt>
                <c:pt idx="2066">
                  <c:v>150008</c:v>
                </c:pt>
                <c:pt idx="2067">
                  <c:v>150116</c:v>
                </c:pt>
                <c:pt idx="2068">
                  <c:v>150224</c:v>
                </c:pt>
                <c:pt idx="2069">
                  <c:v>150333</c:v>
                </c:pt>
                <c:pt idx="2070">
                  <c:v>150440</c:v>
                </c:pt>
                <c:pt idx="2071">
                  <c:v>150545</c:v>
                </c:pt>
                <c:pt idx="2072">
                  <c:v>150653</c:v>
                </c:pt>
                <c:pt idx="2073">
                  <c:v>150762</c:v>
                </c:pt>
                <c:pt idx="2074">
                  <c:v>150868</c:v>
                </c:pt>
                <c:pt idx="2075">
                  <c:v>150972</c:v>
                </c:pt>
                <c:pt idx="2076">
                  <c:v>151076</c:v>
                </c:pt>
                <c:pt idx="2077">
                  <c:v>151181</c:v>
                </c:pt>
                <c:pt idx="2078">
                  <c:v>151287</c:v>
                </c:pt>
                <c:pt idx="2079">
                  <c:v>151393</c:v>
                </c:pt>
                <c:pt idx="2080">
                  <c:v>151502</c:v>
                </c:pt>
                <c:pt idx="2081">
                  <c:v>151611</c:v>
                </c:pt>
                <c:pt idx="2082">
                  <c:v>151721</c:v>
                </c:pt>
                <c:pt idx="2083">
                  <c:v>151832</c:v>
                </c:pt>
                <c:pt idx="2084">
                  <c:v>151945</c:v>
                </c:pt>
                <c:pt idx="2085">
                  <c:v>152058</c:v>
                </c:pt>
                <c:pt idx="2086">
                  <c:v>152171</c:v>
                </c:pt>
                <c:pt idx="2087">
                  <c:v>152283</c:v>
                </c:pt>
                <c:pt idx="2088">
                  <c:v>152398</c:v>
                </c:pt>
                <c:pt idx="2089">
                  <c:v>152513</c:v>
                </c:pt>
                <c:pt idx="2090">
                  <c:v>152628</c:v>
                </c:pt>
                <c:pt idx="2091">
                  <c:v>152740</c:v>
                </c:pt>
                <c:pt idx="2092">
                  <c:v>152852</c:v>
                </c:pt>
                <c:pt idx="2093">
                  <c:v>152963</c:v>
                </c:pt>
                <c:pt idx="2094">
                  <c:v>153076</c:v>
                </c:pt>
                <c:pt idx="2095">
                  <c:v>153188</c:v>
                </c:pt>
                <c:pt idx="2096">
                  <c:v>153301</c:v>
                </c:pt>
                <c:pt idx="2097">
                  <c:v>153412</c:v>
                </c:pt>
                <c:pt idx="2098">
                  <c:v>153523</c:v>
                </c:pt>
                <c:pt idx="2099">
                  <c:v>153637</c:v>
                </c:pt>
                <c:pt idx="2100">
                  <c:v>153753</c:v>
                </c:pt>
                <c:pt idx="2101">
                  <c:v>153868</c:v>
                </c:pt>
                <c:pt idx="2102">
                  <c:v>153981</c:v>
                </c:pt>
                <c:pt idx="2103">
                  <c:v>154094</c:v>
                </c:pt>
                <c:pt idx="2104">
                  <c:v>154207</c:v>
                </c:pt>
                <c:pt idx="2105">
                  <c:v>154322</c:v>
                </c:pt>
                <c:pt idx="2106">
                  <c:v>154438</c:v>
                </c:pt>
                <c:pt idx="2107">
                  <c:v>154551</c:v>
                </c:pt>
                <c:pt idx="2108">
                  <c:v>154664</c:v>
                </c:pt>
                <c:pt idx="2109">
                  <c:v>154783</c:v>
                </c:pt>
                <c:pt idx="2110">
                  <c:v>154907</c:v>
                </c:pt>
                <c:pt idx="2111">
                  <c:v>155029</c:v>
                </c:pt>
                <c:pt idx="2112">
                  <c:v>155151</c:v>
                </c:pt>
                <c:pt idx="2113">
                  <c:v>155271</c:v>
                </c:pt>
                <c:pt idx="2114">
                  <c:v>155388</c:v>
                </c:pt>
                <c:pt idx="2115">
                  <c:v>155506</c:v>
                </c:pt>
                <c:pt idx="2116">
                  <c:v>155625</c:v>
                </c:pt>
                <c:pt idx="2117">
                  <c:v>155743</c:v>
                </c:pt>
                <c:pt idx="2118">
                  <c:v>155861</c:v>
                </c:pt>
                <c:pt idx="2119">
                  <c:v>155983</c:v>
                </c:pt>
                <c:pt idx="2120">
                  <c:v>156105</c:v>
                </c:pt>
                <c:pt idx="2121">
                  <c:v>156225</c:v>
                </c:pt>
                <c:pt idx="2122">
                  <c:v>156349</c:v>
                </c:pt>
                <c:pt idx="2123">
                  <c:v>156473</c:v>
                </c:pt>
                <c:pt idx="2124">
                  <c:v>156593</c:v>
                </c:pt>
                <c:pt idx="2125">
                  <c:v>156714</c:v>
                </c:pt>
                <c:pt idx="2126">
                  <c:v>156835</c:v>
                </c:pt>
                <c:pt idx="2127">
                  <c:v>156957</c:v>
                </c:pt>
                <c:pt idx="2128">
                  <c:v>157080</c:v>
                </c:pt>
                <c:pt idx="2129">
                  <c:v>157202</c:v>
                </c:pt>
                <c:pt idx="2130">
                  <c:v>157324</c:v>
                </c:pt>
                <c:pt idx="2131">
                  <c:v>157444</c:v>
                </c:pt>
                <c:pt idx="2132">
                  <c:v>157560</c:v>
                </c:pt>
                <c:pt idx="2133">
                  <c:v>157677</c:v>
                </c:pt>
                <c:pt idx="2134">
                  <c:v>157793</c:v>
                </c:pt>
                <c:pt idx="2135">
                  <c:v>157909</c:v>
                </c:pt>
                <c:pt idx="2136">
                  <c:v>158026</c:v>
                </c:pt>
                <c:pt idx="2137">
                  <c:v>158140</c:v>
                </c:pt>
                <c:pt idx="2138">
                  <c:v>158250</c:v>
                </c:pt>
                <c:pt idx="2139">
                  <c:v>158359</c:v>
                </c:pt>
                <c:pt idx="2140">
                  <c:v>158469</c:v>
                </c:pt>
                <c:pt idx="2141">
                  <c:v>158584</c:v>
                </c:pt>
                <c:pt idx="2142">
                  <c:v>158702</c:v>
                </c:pt>
                <c:pt idx="2143">
                  <c:v>158815</c:v>
                </c:pt>
                <c:pt idx="2144">
                  <c:v>158925</c:v>
                </c:pt>
                <c:pt idx="2145">
                  <c:v>159033</c:v>
                </c:pt>
                <c:pt idx="2146">
                  <c:v>159139</c:v>
                </c:pt>
                <c:pt idx="2147">
                  <c:v>159240</c:v>
                </c:pt>
                <c:pt idx="2148">
                  <c:v>159340</c:v>
                </c:pt>
                <c:pt idx="2149">
                  <c:v>159444</c:v>
                </c:pt>
                <c:pt idx="2150">
                  <c:v>159548</c:v>
                </c:pt>
                <c:pt idx="2151">
                  <c:v>159651</c:v>
                </c:pt>
                <c:pt idx="2152">
                  <c:v>159757</c:v>
                </c:pt>
                <c:pt idx="2153">
                  <c:v>159865</c:v>
                </c:pt>
                <c:pt idx="2154">
                  <c:v>159971</c:v>
                </c:pt>
                <c:pt idx="2155">
                  <c:v>160076</c:v>
                </c:pt>
                <c:pt idx="2156">
                  <c:v>160184</c:v>
                </c:pt>
                <c:pt idx="2157">
                  <c:v>160293</c:v>
                </c:pt>
                <c:pt idx="2158">
                  <c:v>160403</c:v>
                </c:pt>
                <c:pt idx="2159">
                  <c:v>160514</c:v>
                </c:pt>
                <c:pt idx="2160">
                  <c:v>160626</c:v>
                </c:pt>
                <c:pt idx="2161">
                  <c:v>160740</c:v>
                </c:pt>
                <c:pt idx="2162">
                  <c:v>160851</c:v>
                </c:pt>
                <c:pt idx="2163">
                  <c:v>160963</c:v>
                </c:pt>
                <c:pt idx="2164">
                  <c:v>161077</c:v>
                </c:pt>
                <c:pt idx="2165">
                  <c:v>161192</c:v>
                </c:pt>
                <c:pt idx="2166">
                  <c:v>161308</c:v>
                </c:pt>
                <c:pt idx="2167">
                  <c:v>161427</c:v>
                </c:pt>
                <c:pt idx="2168">
                  <c:v>161545</c:v>
                </c:pt>
                <c:pt idx="2169">
                  <c:v>161661</c:v>
                </c:pt>
                <c:pt idx="2170">
                  <c:v>161776</c:v>
                </c:pt>
                <c:pt idx="2171">
                  <c:v>161890</c:v>
                </c:pt>
                <c:pt idx="2172">
                  <c:v>162005</c:v>
                </c:pt>
                <c:pt idx="2173">
                  <c:v>162117</c:v>
                </c:pt>
                <c:pt idx="2174">
                  <c:v>162227</c:v>
                </c:pt>
                <c:pt idx="2175">
                  <c:v>162336</c:v>
                </c:pt>
                <c:pt idx="2176">
                  <c:v>162440</c:v>
                </c:pt>
                <c:pt idx="2177">
                  <c:v>162543</c:v>
                </c:pt>
                <c:pt idx="2178">
                  <c:v>162649</c:v>
                </c:pt>
                <c:pt idx="2179">
                  <c:v>162759</c:v>
                </c:pt>
                <c:pt idx="2180">
                  <c:v>162867</c:v>
                </c:pt>
                <c:pt idx="2181">
                  <c:v>162976</c:v>
                </c:pt>
                <c:pt idx="2182">
                  <c:v>163089</c:v>
                </c:pt>
                <c:pt idx="2183">
                  <c:v>163204</c:v>
                </c:pt>
                <c:pt idx="2184">
                  <c:v>163318</c:v>
                </c:pt>
                <c:pt idx="2185">
                  <c:v>163432</c:v>
                </c:pt>
                <c:pt idx="2186">
                  <c:v>163546</c:v>
                </c:pt>
                <c:pt idx="2187">
                  <c:v>163660</c:v>
                </c:pt>
                <c:pt idx="2188">
                  <c:v>163777</c:v>
                </c:pt>
                <c:pt idx="2189">
                  <c:v>163896</c:v>
                </c:pt>
                <c:pt idx="2190">
                  <c:v>164016</c:v>
                </c:pt>
                <c:pt idx="2191">
                  <c:v>164136</c:v>
                </c:pt>
                <c:pt idx="2192">
                  <c:v>164258</c:v>
                </c:pt>
                <c:pt idx="2193">
                  <c:v>164385</c:v>
                </c:pt>
                <c:pt idx="2194">
                  <c:v>164512</c:v>
                </c:pt>
                <c:pt idx="2195">
                  <c:v>164642</c:v>
                </c:pt>
                <c:pt idx="2196">
                  <c:v>164769</c:v>
                </c:pt>
                <c:pt idx="2197">
                  <c:v>164894</c:v>
                </c:pt>
                <c:pt idx="2198">
                  <c:v>165021</c:v>
                </c:pt>
                <c:pt idx="2199">
                  <c:v>165148</c:v>
                </c:pt>
                <c:pt idx="2200">
                  <c:v>165274</c:v>
                </c:pt>
                <c:pt idx="2201">
                  <c:v>165399</c:v>
                </c:pt>
                <c:pt idx="2202">
                  <c:v>165522</c:v>
                </c:pt>
                <c:pt idx="2203">
                  <c:v>165646</c:v>
                </c:pt>
                <c:pt idx="2204">
                  <c:v>165774</c:v>
                </c:pt>
                <c:pt idx="2205">
                  <c:v>165903</c:v>
                </c:pt>
                <c:pt idx="2206">
                  <c:v>166029</c:v>
                </c:pt>
                <c:pt idx="2207">
                  <c:v>166155</c:v>
                </c:pt>
                <c:pt idx="2208">
                  <c:v>166284</c:v>
                </c:pt>
                <c:pt idx="2209">
                  <c:v>166411</c:v>
                </c:pt>
                <c:pt idx="2210">
                  <c:v>166537</c:v>
                </c:pt>
                <c:pt idx="2211">
                  <c:v>166662</c:v>
                </c:pt>
                <c:pt idx="2212">
                  <c:v>166785</c:v>
                </c:pt>
                <c:pt idx="2213">
                  <c:v>166909</c:v>
                </c:pt>
                <c:pt idx="2214">
                  <c:v>167035</c:v>
                </c:pt>
                <c:pt idx="2215">
                  <c:v>167164</c:v>
                </c:pt>
                <c:pt idx="2216">
                  <c:v>167290</c:v>
                </c:pt>
                <c:pt idx="2217">
                  <c:v>167414</c:v>
                </c:pt>
                <c:pt idx="2218">
                  <c:v>167539</c:v>
                </c:pt>
                <c:pt idx="2219">
                  <c:v>167664</c:v>
                </c:pt>
                <c:pt idx="2220">
                  <c:v>167790</c:v>
                </c:pt>
                <c:pt idx="2221">
                  <c:v>167915</c:v>
                </c:pt>
                <c:pt idx="2222">
                  <c:v>168039</c:v>
                </c:pt>
                <c:pt idx="2223">
                  <c:v>168159</c:v>
                </c:pt>
                <c:pt idx="2224">
                  <c:v>168276</c:v>
                </c:pt>
                <c:pt idx="2225">
                  <c:v>168391</c:v>
                </c:pt>
                <c:pt idx="2226">
                  <c:v>168506</c:v>
                </c:pt>
                <c:pt idx="2227">
                  <c:v>168623</c:v>
                </c:pt>
                <c:pt idx="2228">
                  <c:v>168739</c:v>
                </c:pt>
                <c:pt idx="2229">
                  <c:v>168857</c:v>
                </c:pt>
                <c:pt idx="2230">
                  <c:v>168974</c:v>
                </c:pt>
                <c:pt idx="2231">
                  <c:v>169088</c:v>
                </c:pt>
                <c:pt idx="2232">
                  <c:v>169201</c:v>
                </c:pt>
                <c:pt idx="2233">
                  <c:v>169314</c:v>
                </c:pt>
                <c:pt idx="2234">
                  <c:v>169425</c:v>
                </c:pt>
                <c:pt idx="2235">
                  <c:v>169531</c:v>
                </c:pt>
                <c:pt idx="2236">
                  <c:v>169638</c:v>
                </c:pt>
                <c:pt idx="2237">
                  <c:v>169750</c:v>
                </c:pt>
                <c:pt idx="2238">
                  <c:v>169866</c:v>
                </c:pt>
                <c:pt idx="2239">
                  <c:v>169983</c:v>
                </c:pt>
                <c:pt idx="2240">
                  <c:v>170101</c:v>
                </c:pt>
                <c:pt idx="2241">
                  <c:v>170221</c:v>
                </c:pt>
                <c:pt idx="2242">
                  <c:v>170340</c:v>
                </c:pt>
                <c:pt idx="2243">
                  <c:v>170455</c:v>
                </c:pt>
                <c:pt idx="2244">
                  <c:v>170568</c:v>
                </c:pt>
                <c:pt idx="2245">
                  <c:v>170683</c:v>
                </c:pt>
                <c:pt idx="2246">
                  <c:v>170803</c:v>
                </c:pt>
                <c:pt idx="2247">
                  <c:v>170922</c:v>
                </c:pt>
                <c:pt idx="2248">
                  <c:v>171040</c:v>
                </c:pt>
                <c:pt idx="2249">
                  <c:v>171165</c:v>
                </c:pt>
                <c:pt idx="2250">
                  <c:v>171289</c:v>
                </c:pt>
                <c:pt idx="2251">
                  <c:v>171405</c:v>
                </c:pt>
                <c:pt idx="2252">
                  <c:v>171519</c:v>
                </c:pt>
                <c:pt idx="2253">
                  <c:v>171638</c:v>
                </c:pt>
                <c:pt idx="2254">
                  <c:v>171760</c:v>
                </c:pt>
                <c:pt idx="2255">
                  <c:v>171880</c:v>
                </c:pt>
                <c:pt idx="2256">
                  <c:v>172004</c:v>
                </c:pt>
                <c:pt idx="2257">
                  <c:v>172132</c:v>
                </c:pt>
                <c:pt idx="2258">
                  <c:v>172262</c:v>
                </c:pt>
                <c:pt idx="2259">
                  <c:v>172393</c:v>
                </c:pt>
                <c:pt idx="2260">
                  <c:v>172522</c:v>
                </c:pt>
                <c:pt idx="2261">
                  <c:v>172647</c:v>
                </c:pt>
                <c:pt idx="2262">
                  <c:v>172774</c:v>
                </c:pt>
                <c:pt idx="2263">
                  <c:v>172900</c:v>
                </c:pt>
                <c:pt idx="2264">
                  <c:v>173027</c:v>
                </c:pt>
                <c:pt idx="2265">
                  <c:v>173153</c:v>
                </c:pt>
                <c:pt idx="2266">
                  <c:v>173275</c:v>
                </c:pt>
                <c:pt idx="2267">
                  <c:v>173397</c:v>
                </c:pt>
                <c:pt idx="2268">
                  <c:v>173519</c:v>
                </c:pt>
                <c:pt idx="2269">
                  <c:v>173642</c:v>
                </c:pt>
                <c:pt idx="2270">
                  <c:v>173761</c:v>
                </c:pt>
                <c:pt idx="2271">
                  <c:v>173875</c:v>
                </c:pt>
                <c:pt idx="2272">
                  <c:v>173988</c:v>
                </c:pt>
                <c:pt idx="2273">
                  <c:v>174105</c:v>
                </c:pt>
                <c:pt idx="2274">
                  <c:v>174226</c:v>
                </c:pt>
                <c:pt idx="2275">
                  <c:v>174344</c:v>
                </c:pt>
                <c:pt idx="2276">
                  <c:v>174459</c:v>
                </c:pt>
                <c:pt idx="2277">
                  <c:v>174573</c:v>
                </c:pt>
                <c:pt idx="2278">
                  <c:v>174688</c:v>
                </c:pt>
                <c:pt idx="2279">
                  <c:v>174804</c:v>
                </c:pt>
                <c:pt idx="2280">
                  <c:v>174920</c:v>
                </c:pt>
                <c:pt idx="2281">
                  <c:v>175034</c:v>
                </c:pt>
                <c:pt idx="2282">
                  <c:v>175150</c:v>
                </c:pt>
                <c:pt idx="2283">
                  <c:v>175266</c:v>
                </c:pt>
                <c:pt idx="2284">
                  <c:v>175386</c:v>
                </c:pt>
                <c:pt idx="2285">
                  <c:v>175509</c:v>
                </c:pt>
                <c:pt idx="2286">
                  <c:v>175630</c:v>
                </c:pt>
                <c:pt idx="2287">
                  <c:v>175746</c:v>
                </c:pt>
                <c:pt idx="2288">
                  <c:v>175866</c:v>
                </c:pt>
                <c:pt idx="2289">
                  <c:v>175991</c:v>
                </c:pt>
                <c:pt idx="2290">
                  <c:v>176117</c:v>
                </c:pt>
                <c:pt idx="2291">
                  <c:v>176244</c:v>
                </c:pt>
                <c:pt idx="2292">
                  <c:v>176373</c:v>
                </c:pt>
                <c:pt idx="2293">
                  <c:v>176501</c:v>
                </c:pt>
                <c:pt idx="2294">
                  <c:v>176630</c:v>
                </c:pt>
                <c:pt idx="2295">
                  <c:v>176759</c:v>
                </c:pt>
                <c:pt idx="2296">
                  <c:v>176887</c:v>
                </c:pt>
                <c:pt idx="2297">
                  <c:v>177015</c:v>
                </c:pt>
                <c:pt idx="2298">
                  <c:v>177142</c:v>
                </c:pt>
                <c:pt idx="2299">
                  <c:v>177268</c:v>
                </c:pt>
                <c:pt idx="2300">
                  <c:v>177393</c:v>
                </c:pt>
                <c:pt idx="2301">
                  <c:v>177517</c:v>
                </c:pt>
                <c:pt idx="2302">
                  <c:v>177644</c:v>
                </c:pt>
                <c:pt idx="2303">
                  <c:v>177773</c:v>
                </c:pt>
                <c:pt idx="2304">
                  <c:v>177900</c:v>
                </c:pt>
                <c:pt idx="2305">
                  <c:v>178026</c:v>
                </c:pt>
                <c:pt idx="2306">
                  <c:v>178153</c:v>
                </c:pt>
                <c:pt idx="2307">
                  <c:v>178283</c:v>
                </c:pt>
                <c:pt idx="2308">
                  <c:v>178417</c:v>
                </c:pt>
                <c:pt idx="2309">
                  <c:v>178554</c:v>
                </c:pt>
                <c:pt idx="2310">
                  <c:v>178691</c:v>
                </c:pt>
                <c:pt idx="2311">
                  <c:v>178830</c:v>
                </c:pt>
                <c:pt idx="2312">
                  <c:v>178965</c:v>
                </c:pt>
                <c:pt idx="2313">
                  <c:v>179093</c:v>
                </c:pt>
                <c:pt idx="2314">
                  <c:v>179217</c:v>
                </c:pt>
                <c:pt idx="2315">
                  <c:v>179342</c:v>
                </c:pt>
                <c:pt idx="2316">
                  <c:v>179468</c:v>
                </c:pt>
                <c:pt idx="2317">
                  <c:v>179590</c:v>
                </c:pt>
                <c:pt idx="2318">
                  <c:v>179706</c:v>
                </c:pt>
                <c:pt idx="2319">
                  <c:v>179820</c:v>
                </c:pt>
                <c:pt idx="2320">
                  <c:v>179939</c:v>
                </c:pt>
                <c:pt idx="2321">
                  <c:v>180060</c:v>
                </c:pt>
                <c:pt idx="2322">
                  <c:v>180182</c:v>
                </c:pt>
                <c:pt idx="2323">
                  <c:v>180304</c:v>
                </c:pt>
                <c:pt idx="2324">
                  <c:v>180426</c:v>
                </c:pt>
                <c:pt idx="2325">
                  <c:v>180546</c:v>
                </c:pt>
                <c:pt idx="2326">
                  <c:v>180663</c:v>
                </c:pt>
                <c:pt idx="2327">
                  <c:v>180780</c:v>
                </c:pt>
                <c:pt idx="2328">
                  <c:v>180895</c:v>
                </c:pt>
                <c:pt idx="2329">
                  <c:v>181011</c:v>
                </c:pt>
                <c:pt idx="2330">
                  <c:v>181132</c:v>
                </c:pt>
                <c:pt idx="2331">
                  <c:v>181259</c:v>
                </c:pt>
                <c:pt idx="2332">
                  <c:v>181382</c:v>
                </c:pt>
                <c:pt idx="2333">
                  <c:v>181502</c:v>
                </c:pt>
                <c:pt idx="2334">
                  <c:v>181626</c:v>
                </c:pt>
                <c:pt idx="2335">
                  <c:v>181753</c:v>
                </c:pt>
                <c:pt idx="2336">
                  <c:v>181881</c:v>
                </c:pt>
                <c:pt idx="2337">
                  <c:v>182011</c:v>
                </c:pt>
                <c:pt idx="2338">
                  <c:v>182146</c:v>
                </c:pt>
                <c:pt idx="2339">
                  <c:v>182284</c:v>
                </c:pt>
                <c:pt idx="2340">
                  <c:v>182421</c:v>
                </c:pt>
                <c:pt idx="2341">
                  <c:v>182556</c:v>
                </c:pt>
                <c:pt idx="2342">
                  <c:v>182694</c:v>
                </c:pt>
                <c:pt idx="2343">
                  <c:v>182830</c:v>
                </c:pt>
                <c:pt idx="2344">
                  <c:v>182965</c:v>
                </c:pt>
                <c:pt idx="2345">
                  <c:v>183102</c:v>
                </c:pt>
                <c:pt idx="2346">
                  <c:v>183243</c:v>
                </c:pt>
                <c:pt idx="2347">
                  <c:v>183386</c:v>
                </c:pt>
                <c:pt idx="2348">
                  <c:v>183525</c:v>
                </c:pt>
                <c:pt idx="2349">
                  <c:v>183664</c:v>
                </c:pt>
                <c:pt idx="2350">
                  <c:v>183807</c:v>
                </c:pt>
                <c:pt idx="2351">
                  <c:v>183948</c:v>
                </c:pt>
                <c:pt idx="2352">
                  <c:v>184088</c:v>
                </c:pt>
                <c:pt idx="2353">
                  <c:v>184229</c:v>
                </c:pt>
                <c:pt idx="2354">
                  <c:v>184367</c:v>
                </c:pt>
                <c:pt idx="2355">
                  <c:v>184501</c:v>
                </c:pt>
                <c:pt idx="2356">
                  <c:v>184641</c:v>
                </c:pt>
                <c:pt idx="2357">
                  <c:v>184787</c:v>
                </c:pt>
                <c:pt idx="2358">
                  <c:v>184928</c:v>
                </c:pt>
                <c:pt idx="2359">
                  <c:v>185069</c:v>
                </c:pt>
                <c:pt idx="2360">
                  <c:v>185212</c:v>
                </c:pt>
                <c:pt idx="2361">
                  <c:v>185354</c:v>
                </c:pt>
                <c:pt idx="2362">
                  <c:v>185494</c:v>
                </c:pt>
                <c:pt idx="2363">
                  <c:v>185640</c:v>
                </c:pt>
                <c:pt idx="2364">
                  <c:v>185788</c:v>
                </c:pt>
                <c:pt idx="2365">
                  <c:v>185931</c:v>
                </c:pt>
                <c:pt idx="2366">
                  <c:v>186071</c:v>
                </c:pt>
                <c:pt idx="2367">
                  <c:v>186213</c:v>
                </c:pt>
                <c:pt idx="2368">
                  <c:v>186356</c:v>
                </c:pt>
                <c:pt idx="2369">
                  <c:v>186499</c:v>
                </c:pt>
                <c:pt idx="2370">
                  <c:v>186642</c:v>
                </c:pt>
                <c:pt idx="2371">
                  <c:v>186784</c:v>
                </c:pt>
                <c:pt idx="2372">
                  <c:v>186927</c:v>
                </c:pt>
                <c:pt idx="2373">
                  <c:v>187067</c:v>
                </c:pt>
                <c:pt idx="2374">
                  <c:v>187204</c:v>
                </c:pt>
                <c:pt idx="2375">
                  <c:v>187343</c:v>
                </c:pt>
                <c:pt idx="2376">
                  <c:v>187486</c:v>
                </c:pt>
                <c:pt idx="2377">
                  <c:v>187630</c:v>
                </c:pt>
                <c:pt idx="2378">
                  <c:v>187770</c:v>
                </c:pt>
                <c:pt idx="2379">
                  <c:v>187907</c:v>
                </c:pt>
                <c:pt idx="2380">
                  <c:v>188042</c:v>
                </c:pt>
                <c:pt idx="2381">
                  <c:v>188181</c:v>
                </c:pt>
                <c:pt idx="2382">
                  <c:v>188324</c:v>
                </c:pt>
                <c:pt idx="2383">
                  <c:v>188467</c:v>
                </c:pt>
                <c:pt idx="2384">
                  <c:v>188609</c:v>
                </c:pt>
                <c:pt idx="2385">
                  <c:v>188752</c:v>
                </c:pt>
                <c:pt idx="2386">
                  <c:v>188892</c:v>
                </c:pt>
                <c:pt idx="2387">
                  <c:v>189030</c:v>
                </c:pt>
                <c:pt idx="2388">
                  <c:v>189165</c:v>
                </c:pt>
                <c:pt idx="2389">
                  <c:v>189297</c:v>
                </c:pt>
                <c:pt idx="2390">
                  <c:v>189431</c:v>
                </c:pt>
                <c:pt idx="2391">
                  <c:v>189568</c:v>
                </c:pt>
                <c:pt idx="2392">
                  <c:v>189702</c:v>
                </c:pt>
                <c:pt idx="2393">
                  <c:v>189832</c:v>
                </c:pt>
                <c:pt idx="2394">
                  <c:v>189961</c:v>
                </c:pt>
                <c:pt idx="2395">
                  <c:v>190092</c:v>
                </c:pt>
                <c:pt idx="2396">
                  <c:v>190222</c:v>
                </c:pt>
                <c:pt idx="2397">
                  <c:v>190348</c:v>
                </c:pt>
                <c:pt idx="2398">
                  <c:v>190469</c:v>
                </c:pt>
                <c:pt idx="2399">
                  <c:v>190587</c:v>
                </c:pt>
                <c:pt idx="2400">
                  <c:v>190705</c:v>
                </c:pt>
                <c:pt idx="2401">
                  <c:v>190822</c:v>
                </c:pt>
                <c:pt idx="2402">
                  <c:v>190934</c:v>
                </c:pt>
                <c:pt idx="2403">
                  <c:v>191043</c:v>
                </c:pt>
                <c:pt idx="2404">
                  <c:v>191156</c:v>
                </c:pt>
                <c:pt idx="2405">
                  <c:v>191276</c:v>
                </c:pt>
                <c:pt idx="2406">
                  <c:v>191398</c:v>
                </c:pt>
                <c:pt idx="2407">
                  <c:v>191522</c:v>
                </c:pt>
                <c:pt idx="2408">
                  <c:v>191647</c:v>
                </c:pt>
                <c:pt idx="2409">
                  <c:v>191771</c:v>
                </c:pt>
                <c:pt idx="2410">
                  <c:v>191895</c:v>
                </c:pt>
                <c:pt idx="2411">
                  <c:v>192018</c:v>
                </c:pt>
                <c:pt idx="2412">
                  <c:v>192138</c:v>
                </c:pt>
                <c:pt idx="2413">
                  <c:v>192258</c:v>
                </c:pt>
                <c:pt idx="2414">
                  <c:v>192382</c:v>
                </c:pt>
                <c:pt idx="2415">
                  <c:v>192509</c:v>
                </c:pt>
                <c:pt idx="2416">
                  <c:v>192638</c:v>
                </c:pt>
                <c:pt idx="2417">
                  <c:v>192768</c:v>
                </c:pt>
                <c:pt idx="2418">
                  <c:v>192895</c:v>
                </c:pt>
                <c:pt idx="2419">
                  <c:v>193022</c:v>
                </c:pt>
                <c:pt idx="2420">
                  <c:v>193152</c:v>
                </c:pt>
                <c:pt idx="2421">
                  <c:v>193285</c:v>
                </c:pt>
                <c:pt idx="2422">
                  <c:v>193421</c:v>
                </c:pt>
                <c:pt idx="2423">
                  <c:v>193556</c:v>
                </c:pt>
                <c:pt idx="2424">
                  <c:v>193687</c:v>
                </c:pt>
                <c:pt idx="2425">
                  <c:v>193816</c:v>
                </c:pt>
                <c:pt idx="2426">
                  <c:v>193946</c:v>
                </c:pt>
                <c:pt idx="2427">
                  <c:v>194075</c:v>
                </c:pt>
                <c:pt idx="2428">
                  <c:v>194201</c:v>
                </c:pt>
                <c:pt idx="2429">
                  <c:v>194324</c:v>
                </c:pt>
                <c:pt idx="2430">
                  <c:v>194444</c:v>
                </c:pt>
                <c:pt idx="2431">
                  <c:v>194565</c:v>
                </c:pt>
                <c:pt idx="2432">
                  <c:v>194687</c:v>
                </c:pt>
                <c:pt idx="2433">
                  <c:v>194806</c:v>
                </c:pt>
                <c:pt idx="2434">
                  <c:v>194926</c:v>
                </c:pt>
                <c:pt idx="2435">
                  <c:v>195051</c:v>
                </c:pt>
                <c:pt idx="2436">
                  <c:v>195175</c:v>
                </c:pt>
                <c:pt idx="2437">
                  <c:v>195298</c:v>
                </c:pt>
                <c:pt idx="2438">
                  <c:v>195420</c:v>
                </c:pt>
                <c:pt idx="2439">
                  <c:v>195546</c:v>
                </c:pt>
                <c:pt idx="2440">
                  <c:v>195676</c:v>
                </c:pt>
                <c:pt idx="2441">
                  <c:v>195808</c:v>
                </c:pt>
                <c:pt idx="2442">
                  <c:v>195940</c:v>
                </c:pt>
                <c:pt idx="2443">
                  <c:v>196071</c:v>
                </c:pt>
                <c:pt idx="2444">
                  <c:v>196202</c:v>
                </c:pt>
                <c:pt idx="2445">
                  <c:v>196332</c:v>
                </c:pt>
                <c:pt idx="2446">
                  <c:v>196463</c:v>
                </c:pt>
                <c:pt idx="2447">
                  <c:v>196593</c:v>
                </c:pt>
                <c:pt idx="2448">
                  <c:v>196722</c:v>
                </c:pt>
                <c:pt idx="2449">
                  <c:v>196846</c:v>
                </c:pt>
                <c:pt idx="2450">
                  <c:v>196965</c:v>
                </c:pt>
                <c:pt idx="2451">
                  <c:v>197086</c:v>
                </c:pt>
                <c:pt idx="2452">
                  <c:v>197211</c:v>
                </c:pt>
                <c:pt idx="2453">
                  <c:v>197338</c:v>
                </c:pt>
                <c:pt idx="2454">
                  <c:v>197462</c:v>
                </c:pt>
                <c:pt idx="2455">
                  <c:v>197587</c:v>
                </c:pt>
                <c:pt idx="2456">
                  <c:v>197711</c:v>
                </c:pt>
                <c:pt idx="2457">
                  <c:v>197833</c:v>
                </c:pt>
                <c:pt idx="2458">
                  <c:v>197954</c:v>
                </c:pt>
                <c:pt idx="2459">
                  <c:v>198075</c:v>
                </c:pt>
                <c:pt idx="2460">
                  <c:v>198192</c:v>
                </c:pt>
                <c:pt idx="2461">
                  <c:v>198309</c:v>
                </c:pt>
                <c:pt idx="2462">
                  <c:v>198426</c:v>
                </c:pt>
                <c:pt idx="2463">
                  <c:v>198542</c:v>
                </c:pt>
                <c:pt idx="2464">
                  <c:v>198656</c:v>
                </c:pt>
                <c:pt idx="2465">
                  <c:v>198768</c:v>
                </c:pt>
                <c:pt idx="2466">
                  <c:v>198881</c:v>
                </c:pt>
                <c:pt idx="2467">
                  <c:v>198992</c:v>
                </c:pt>
                <c:pt idx="2468">
                  <c:v>199104</c:v>
                </c:pt>
                <c:pt idx="2469">
                  <c:v>199220</c:v>
                </c:pt>
                <c:pt idx="2470">
                  <c:v>199337</c:v>
                </c:pt>
                <c:pt idx="2471">
                  <c:v>199452</c:v>
                </c:pt>
                <c:pt idx="2472">
                  <c:v>199567</c:v>
                </c:pt>
                <c:pt idx="2473">
                  <c:v>199682</c:v>
                </c:pt>
                <c:pt idx="2474">
                  <c:v>199793</c:v>
                </c:pt>
                <c:pt idx="2475">
                  <c:v>199904</c:v>
                </c:pt>
                <c:pt idx="2476">
                  <c:v>200015</c:v>
                </c:pt>
                <c:pt idx="2477">
                  <c:v>200124</c:v>
                </c:pt>
                <c:pt idx="2478">
                  <c:v>200236</c:v>
                </c:pt>
                <c:pt idx="2479">
                  <c:v>200345</c:v>
                </c:pt>
                <c:pt idx="2480">
                  <c:v>200451</c:v>
                </c:pt>
                <c:pt idx="2481">
                  <c:v>200558</c:v>
                </c:pt>
                <c:pt idx="2482">
                  <c:v>200666</c:v>
                </c:pt>
                <c:pt idx="2483">
                  <c:v>200776</c:v>
                </c:pt>
                <c:pt idx="2484">
                  <c:v>200887</c:v>
                </c:pt>
                <c:pt idx="2485">
                  <c:v>200998</c:v>
                </c:pt>
                <c:pt idx="2486">
                  <c:v>201109</c:v>
                </c:pt>
                <c:pt idx="2487">
                  <c:v>201216</c:v>
                </c:pt>
                <c:pt idx="2488">
                  <c:v>201319</c:v>
                </c:pt>
                <c:pt idx="2489">
                  <c:v>201423</c:v>
                </c:pt>
                <c:pt idx="2490">
                  <c:v>201529</c:v>
                </c:pt>
                <c:pt idx="2491">
                  <c:v>201635</c:v>
                </c:pt>
                <c:pt idx="2492">
                  <c:v>201742</c:v>
                </c:pt>
                <c:pt idx="2493">
                  <c:v>201849</c:v>
                </c:pt>
                <c:pt idx="2494">
                  <c:v>201957</c:v>
                </c:pt>
                <c:pt idx="2495">
                  <c:v>202065</c:v>
                </c:pt>
                <c:pt idx="2496">
                  <c:v>202169</c:v>
                </c:pt>
                <c:pt idx="2497">
                  <c:v>202275</c:v>
                </c:pt>
                <c:pt idx="2498">
                  <c:v>202386</c:v>
                </c:pt>
                <c:pt idx="2499">
                  <c:v>202496</c:v>
                </c:pt>
                <c:pt idx="2500">
                  <c:v>202607</c:v>
                </c:pt>
                <c:pt idx="2501">
                  <c:v>202717</c:v>
                </c:pt>
                <c:pt idx="2502">
                  <c:v>202826</c:v>
                </c:pt>
                <c:pt idx="2503">
                  <c:v>202936</c:v>
                </c:pt>
                <c:pt idx="2504">
                  <c:v>203046</c:v>
                </c:pt>
                <c:pt idx="2505">
                  <c:v>203155</c:v>
                </c:pt>
                <c:pt idx="2506">
                  <c:v>203262</c:v>
                </c:pt>
                <c:pt idx="2507">
                  <c:v>203370</c:v>
                </c:pt>
                <c:pt idx="2508">
                  <c:v>203481</c:v>
                </c:pt>
                <c:pt idx="2509">
                  <c:v>203592</c:v>
                </c:pt>
                <c:pt idx="2510">
                  <c:v>203704</c:v>
                </c:pt>
                <c:pt idx="2511">
                  <c:v>203818</c:v>
                </c:pt>
                <c:pt idx="2512">
                  <c:v>203933</c:v>
                </c:pt>
                <c:pt idx="2513">
                  <c:v>204049</c:v>
                </c:pt>
                <c:pt idx="2514">
                  <c:v>204164</c:v>
                </c:pt>
                <c:pt idx="2515">
                  <c:v>204278</c:v>
                </c:pt>
                <c:pt idx="2516">
                  <c:v>204394</c:v>
                </c:pt>
                <c:pt idx="2517">
                  <c:v>204512</c:v>
                </c:pt>
                <c:pt idx="2518">
                  <c:v>204629</c:v>
                </c:pt>
                <c:pt idx="2519">
                  <c:v>204743</c:v>
                </c:pt>
                <c:pt idx="2520">
                  <c:v>204857</c:v>
                </c:pt>
                <c:pt idx="2521">
                  <c:v>204973</c:v>
                </c:pt>
                <c:pt idx="2522">
                  <c:v>205092</c:v>
                </c:pt>
                <c:pt idx="2523">
                  <c:v>205214</c:v>
                </c:pt>
                <c:pt idx="2524">
                  <c:v>205336</c:v>
                </c:pt>
                <c:pt idx="2525">
                  <c:v>205458</c:v>
                </c:pt>
                <c:pt idx="2526">
                  <c:v>205582</c:v>
                </c:pt>
                <c:pt idx="2527">
                  <c:v>205708</c:v>
                </c:pt>
                <c:pt idx="2528">
                  <c:v>205836</c:v>
                </c:pt>
                <c:pt idx="2529">
                  <c:v>205965</c:v>
                </c:pt>
                <c:pt idx="2530">
                  <c:v>206097</c:v>
                </c:pt>
                <c:pt idx="2531">
                  <c:v>206232</c:v>
                </c:pt>
                <c:pt idx="2532">
                  <c:v>206366</c:v>
                </c:pt>
                <c:pt idx="2533">
                  <c:v>206496</c:v>
                </c:pt>
                <c:pt idx="2534">
                  <c:v>206627</c:v>
                </c:pt>
                <c:pt idx="2535">
                  <c:v>206759</c:v>
                </c:pt>
                <c:pt idx="2536">
                  <c:v>206890</c:v>
                </c:pt>
                <c:pt idx="2537">
                  <c:v>207019</c:v>
                </c:pt>
                <c:pt idx="2538">
                  <c:v>207149</c:v>
                </c:pt>
                <c:pt idx="2539">
                  <c:v>207278</c:v>
                </c:pt>
                <c:pt idx="2540">
                  <c:v>207409</c:v>
                </c:pt>
                <c:pt idx="2541">
                  <c:v>207540</c:v>
                </c:pt>
                <c:pt idx="2542">
                  <c:v>207671</c:v>
                </c:pt>
                <c:pt idx="2543">
                  <c:v>207803</c:v>
                </c:pt>
                <c:pt idx="2544">
                  <c:v>207933</c:v>
                </c:pt>
                <c:pt idx="2545">
                  <c:v>208061</c:v>
                </c:pt>
                <c:pt idx="2546">
                  <c:v>208191</c:v>
                </c:pt>
                <c:pt idx="2547">
                  <c:v>208319</c:v>
                </c:pt>
                <c:pt idx="2548">
                  <c:v>208445</c:v>
                </c:pt>
                <c:pt idx="2549">
                  <c:v>208571</c:v>
                </c:pt>
                <c:pt idx="2550">
                  <c:v>208696</c:v>
                </c:pt>
                <c:pt idx="2551">
                  <c:v>208821</c:v>
                </c:pt>
                <c:pt idx="2552">
                  <c:v>208946</c:v>
                </c:pt>
                <c:pt idx="2553">
                  <c:v>209072</c:v>
                </c:pt>
                <c:pt idx="2554">
                  <c:v>209195</c:v>
                </c:pt>
                <c:pt idx="2555">
                  <c:v>209315</c:v>
                </c:pt>
                <c:pt idx="2556">
                  <c:v>209436</c:v>
                </c:pt>
                <c:pt idx="2557">
                  <c:v>209560</c:v>
                </c:pt>
                <c:pt idx="2558">
                  <c:v>209686</c:v>
                </c:pt>
                <c:pt idx="2559">
                  <c:v>209812</c:v>
                </c:pt>
                <c:pt idx="2560">
                  <c:v>209938</c:v>
                </c:pt>
                <c:pt idx="2561">
                  <c:v>210062</c:v>
                </c:pt>
                <c:pt idx="2562">
                  <c:v>210182</c:v>
                </c:pt>
                <c:pt idx="2563">
                  <c:v>210300</c:v>
                </c:pt>
                <c:pt idx="2564">
                  <c:v>210418</c:v>
                </c:pt>
                <c:pt idx="2565">
                  <c:v>210538</c:v>
                </c:pt>
                <c:pt idx="2566">
                  <c:v>210659</c:v>
                </c:pt>
                <c:pt idx="2567">
                  <c:v>210777</c:v>
                </c:pt>
                <c:pt idx="2568">
                  <c:v>210893</c:v>
                </c:pt>
                <c:pt idx="2569">
                  <c:v>211009</c:v>
                </c:pt>
                <c:pt idx="2570">
                  <c:v>211127</c:v>
                </c:pt>
                <c:pt idx="2571">
                  <c:v>211246</c:v>
                </c:pt>
                <c:pt idx="2572">
                  <c:v>211366</c:v>
                </c:pt>
                <c:pt idx="2573">
                  <c:v>211485</c:v>
                </c:pt>
                <c:pt idx="2574">
                  <c:v>211603</c:v>
                </c:pt>
                <c:pt idx="2575">
                  <c:v>211721</c:v>
                </c:pt>
                <c:pt idx="2576">
                  <c:v>211842</c:v>
                </c:pt>
                <c:pt idx="2577">
                  <c:v>211960</c:v>
                </c:pt>
                <c:pt idx="2578">
                  <c:v>212075</c:v>
                </c:pt>
                <c:pt idx="2579">
                  <c:v>212190</c:v>
                </c:pt>
                <c:pt idx="2580">
                  <c:v>212305</c:v>
                </c:pt>
                <c:pt idx="2581">
                  <c:v>212422</c:v>
                </c:pt>
                <c:pt idx="2582">
                  <c:v>212538</c:v>
                </c:pt>
                <c:pt idx="2583">
                  <c:v>212653</c:v>
                </c:pt>
                <c:pt idx="2584">
                  <c:v>212766</c:v>
                </c:pt>
                <c:pt idx="2585">
                  <c:v>212881</c:v>
                </c:pt>
                <c:pt idx="2586">
                  <c:v>212996</c:v>
                </c:pt>
                <c:pt idx="2587">
                  <c:v>213109</c:v>
                </c:pt>
                <c:pt idx="2588">
                  <c:v>213223</c:v>
                </c:pt>
                <c:pt idx="2589">
                  <c:v>213338</c:v>
                </c:pt>
                <c:pt idx="2590">
                  <c:v>213453</c:v>
                </c:pt>
                <c:pt idx="2591">
                  <c:v>213567</c:v>
                </c:pt>
                <c:pt idx="2592">
                  <c:v>213684</c:v>
                </c:pt>
                <c:pt idx="2593">
                  <c:v>213799</c:v>
                </c:pt>
                <c:pt idx="2594">
                  <c:v>213911</c:v>
                </c:pt>
                <c:pt idx="2595">
                  <c:v>214024</c:v>
                </c:pt>
                <c:pt idx="2596">
                  <c:v>214138</c:v>
                </c:pt>
                <c:pt idx="2597">
                  <c:v>214251</c:v>
                </c:pt>
                <c:pt idx="2598">
                  <c:v>214364</c:v>
                </c:pt>
                <c:pt idx="2599">
                  <c:v>214478</c:v>
                </c:pt>
                <c:pt idx="2600">
                  <c:v>214592</c:v>
                </c:pt>
                <c:pt idx="2601">
                  <c:v>214706</c:v>
                </c:pt>
                <c:pt idx="2602">
                  <c:v>214819</c:v>
                </c:pt>
                <c:pt idx="2603">
                  <c:v>214932</c:v>
                </c:pt>
                <c:pt idx="2604">
                  <c:v>215047</c:v>
                </c:pt>
                <c:pt idx="2605">
                  <c:v>215161</c:v>
                </c:pt>
                <c:pt idx="2606">
                  <c:v>215274</c:v>
                </c:pt>
                <c:pt idx="2607">
                  <c:v>215386</c:v>
                </c:pt>
                <c:pt idx="2608">
                  <c:v>215497</c:v>
                </c:pt>
                <c:pt idx="2609">
                  <c:v>215608</c:v>
                </c:pt>
                <c:pt idx="2610">
                  <c:v>215723</c:v>
                </c:pt>
                <c:pt idx="2611">
                  <c:v>215839</c:v>
                </c:pt>
                <c:pt idx="2612">
                  <c:v>215955</c:v>
                </c:pt>
                <c:pt idx="2613">
                  <c:v>216075</c:v>
                </c:pt>
                <c:pt idx="2614">
                  <c:v>216197</c:v>
                </c:pt>
                <c:pt idx="2615">
                  <c:v>216319</c:v>
                </c:pt>
                <c:pt idx="2616">
                  <c:v>216439</c:v>
                </c:pt>
                <c:pt idx="2617">
                  <c:v>216560</c:v>
                </c:pt>
                <c:pt idx="2618">
                  <c:v>216678</c:v>
                </c:pt>
                <c:pt idx="2619">
                  <c:v>216792</c:v>
                </c:pt>
                <c:pt idx="2620">
                  <c:v>216904</c:v>
                </c:pt>
                <c:pt idx="2621">
                  <c:v>217018</c:v>
                </c:pt>
                <c:pt idx="2622">
                  <c:v>217131</c:v>
                </c:pt>
                <c:pt idx="2623">
                  <c:v>217244</c:v>
                </c:pt>
                <c:pt idx="2624">
                  <c:v>217356</c:v>
                </c:pt>
                <c:pt idx="2625">
                  <c:v>217470</c:v>
                </c:pt>
                <c:pt idx="2626">
                  <c:v>217584</c:v>
                </c:pt>
                <c:pt idx="2627">
                  <c:v>217699</c:v>
                </c:pt>
                <c:pt idx="2628">
                  <c:v>217817</c:v>
                </c:pt>
                <c:pt idx="2629">
                  <c:v>217939</c:v>
                </c:pt>
                <c:pt idx="2630">
                  <c:v>218060</c:v>
                </c:pt>
                <c:pt idx="2631">
                  <c:v>218181</c:v>
                </c:pt>
                <c:pt idx="2632">
                  <c:v>218303</c:v>
                </c:pt>
                <c:pt idx="2633">
                  <c:v>218426</c:v>
                </c:pt>
                <c:pt idx="2634">
                  <c:v>218551</c:v>
                </c:pt>
                <c:pt idx="2635">
                  <c:v>218681</c:v>
                </c:pt>
                <c:pt idx="2636">
                  <c:v>218814</c:v>
                </c:pt>
                <c:pt idx="2637">
                  <c:v>218946</c:v>
                </c:pt>
                <c:pt idx="2638">
                  <c:v>219076</c:v>
                </c:pt>
                <c:pt idx="2639">
                  <c:v>219207</c:v>
                </c:pt>
                <c:pt idx="2640">
                  <c:v>219339</c:v>
                </c:pt>
                <c:pt idx="2641">
                  <c:v>219472</c:v>
                </c:pt>
                <c:pt idx="2642">
                  <c:v>219605</c:v>
                </c:pt>
                <c:pt idx="2643">
                  <c:v>219738</c:v>
                </c:pt>
                <c:pt idx="2644">
                  <c:v>219878</c:v>
                </c:pt>
                <c:pt idx="2645">
                  <c:v>220023</c:v>
                </c:pt>
                <c:pt idx="2646">
                  <c:v>220167</c:v>
                </c:pt>
                <c:pt idx="2647">
                  <c:v>220312</c:v>
                </c:pt>
                <c:pt idx="2648">
                  <c:v>220461</c:v>
                </c:pt>
                <c:pt idx="2649">
                  <c:v>220613</c:v>
                </c:pt>
                <c:pt idx="2650">
                  <c:v>220761</c:v>
                </c:pt>
                <c:pt idx="2651">
                  <c:v>220907</c:v>
                </c:pt>
                <c:pt idx="2652">
                  <c:v>221058</c:v>
                </c:pt>
                <c:pt idx="2653">
                  <c:v>221210</c:v>
                </c:pt>
                <c:pt idx="2654">
                  <c:v>221363</c:v>
                </c:pt>
                <c:pt idx="2655">
                  <c:v>221520</c:v>
                </c:pt>
                <c:pt idx="2656">
                  <c:v>221684</c:v>
                </c:pt>
                <c:pt idx="2657">
                  <c:v>221850</c:v>
                </c:pt>
                <c:pt idx="2658">
                  <c:v>222015</c:v>
                </c:pt>
                <c:pt idx="2659">
                  <c:v>222182</c:v>
                </c:pt>
                <c:pt idx="2660">
                  <c:v>222355</c:v>
                </c:pt>
                <c:pt idx="2661">
                  <c:v>222535</c:v>
                </c:pt>
                <c:pt idx="2662">
                  <c:v>222711</c:v>
                </c:pt>
                <c:pt idx="2663">
                  <c:v>222885</c:v>
                </c:pt>
                <c:pt idx="2664">
                  <c:v>223062</c:v>
                </c:pt>
                <c:pt idx="2665">
                  <c:v>223240</c:v>
                </c:pt>
                <c:pt idx="2666">
                  <c:v>223420</c:v>
                </c:pt>
                <c:pt idx="2667">
                  <c:v>223605</c:v>
                </c:pt>
                <c:pt idx="2668">
                  <c:v>223792</c:v>
                </c:pt>
                <c:pt idx="2669">
                  <c:v>223979</c:v>
                </c:pt>
                <c:pt idx="2670">
                  <c:v>224164</c:v>
                </c:pt>
                <c:pt idx="2671">
                  <c:v>224351</c:v>
                </c:pt>
                <c:pt idx="2672">
                  <c:v>224536</c:v>
                </c:pt>
                <c:pt idx="2673">
                  <c:v>224716</c:v>
                </c:pt>
                <c:pt idx="2674">
                  <c:v>224888</c:v>
                </c:pt>
                <c:pt idx="2675">
                  <c:v>225058</c:v>
                </c:pt>
                <c:pt idx="2676">
                  <c:v>225229</c:v>
                </c:pt>
                <c:pt idx="2677">
                  <c:v>225399</c:v>
                </c:pt>
                <c:pt idx="2678">
                  <c:v>225562</c:v>
                </c:pt>
                <c:pt idx="2679">
                  <c:v>225726</c:v>
                </c:pt>
                <c:pt idx="2680">
                  <c:v>225900</c:v>
                </c:pt>
                <c:pt idx="2681">
                  <c:v>226072</c:v>
                </c:pt>
                <c:pt idx="2682">
                  <c:v>226238</c:v>
                </c:pt>
                <c:pt idx="2683">
                  <c:v>226408</c:v>
                </c:pt>
                <c:pt idx="2684">
                  <c:v>226582</c:v>
                </c:pt>
                <c:pt idx="2685">
                  <c:v>226758</c:v>
                </c:pt>
                <c:pt idx="2686">
                  <c:v>226939</c:v>
                </c:pt>
                <c:pt idx="2687">
                  <c:v>227128</c:v>
                </c:pt>
                <c:pt idx="2688">
                  <c:v>227321</c:v>
                </c:pt>
                <c:pt idx="2689">
                  <c:v>227512</c:v>
                </c:pt>
                <c:pt idx="2690">
                  <c:v>227699</c:v>
                </c:pt>
                <c:pt idx="2691">
                  <c:v>227883</c:v>
                </c:pt>
                <c:pt idx="2692">
                  <c:v>228064</c:v>
                </c:pt>
                <c:pt idx="2693">
                  <c:v>228241</c:v>
                </c:pt>
                <c:pt idx="2694">
                  <c:v>228416</c:v>
                </c:pt>
                <c:pt idx="2695">
                  <c:v>228596</c:v>
                </c:pt>
                <c:pt idx="2696">
                  <c:v>228783</c:v>
                </c:pt>
                <c:pt idx="2697">
                  <c:v>228974</c:v>
                </c:pt>
                <c:pt idx="2698">
                  <c:v>229165</c:v>
                </c:pt>
                <c:pt idx="2699">
                  <c:v>229354</c:v>
                </c:pt>
                <c:pt idx="2700">
                  <c:v>229541</c:v>
                </c:pt>
                <c:pt idx="2701">
                  <c:v>229726</c:v>
                </c:pt>
                <c:pt idx="2702">
                  <c:v>229909</c:v>
                </c:pt>
                <c:pt idx="2703">
                  <c:v>230088</c:v>
                </c:pt>
                <c:pt idx="2704">
                  <c:v>230264</c:v>
                </c:pt>
                <c:pt idx="2705">
                  <c:v>230440</c:v>
                </c:pt>
                <c:pt idx="2706">
                  <c:v>230618</c:v>
                </c:pt>
                <c:pt idx="2707">
                  <c:v>230794</c:v>
                </c:pt>
                <c:pt idx="2708">
                  <c:v>230972</c:v>
                </c:pt>
                <c:pt idx="2709">
                  <c:v>231146</c:v>
                </c:pt>
                <c:pt idx="2710">
                  <c:v>231315</c:v>
                </c:pt>
                <c:pt idx="2711">
                  <c:v>231482</c:v>
                </c:pt>
                <c:pt idx="2712">
                  <c:v>231649</c:v>
                </c:pt>
                <c:pt idx="2713">
                  <c:v>231815</c:v>
                </c:pt>
                <c:pt idx="2714">
                  <c:v>231979</c:v>
                </c:pt>
                <c:pt idx="2715">
                  <c:v>232140</c:v>
                </c:pt>
                <c:pt idx="2716">
                  <c:v>232299</c:v>
                </c:pt>
                <c:pt idx="2717">
                  <c:v>232458</c:v>
                </c:pt>
                <c:pt idx="2718">
                  <c:v>232617</c:v>
                </c:pt>
                <c:pt idx="2719">
                  <c:v>232774</c:v>
                </c:pt>
                <c:pt idx="2720">
                  <c:v>232930</c:v>
                </c:pt>
                <c:pt idx="2721">
                  <c:v>233083</c:v>
                </c:pt>
                <c:pt idx="2722">
                  <c:v>233236</c:v>
                </c:pt>
                <c:pt idx="2723">
                  <c:v>233390</c:v>
                </c:pt>
                <c:pt idx="2724">
                  <c:v>233542</c:v>
                </c:pt>
                <c:pt idx="2725">
                  <c:v>233691</c:v>
                </c:pt>
                <c:pt idx="2726">
                  <c:v>233836</c:v>
                </c:pt>
                <c:pt idx="2727">
                  <c:v>233979</c:v>
                </c:pt>
                <c:pt idx="2728">
                  <c:v>234122</c:v>
                </c:pt>
                <c:pt idx="2729">
                  <c:v>234268</c:v>
                </c:pt>
                <c:pt idx="2730">
                  <c:v>234411</c:v>
                </c:pt>
                <c:pt idx="2731">
                  <c:v>234552</c:v>
                </c:pt>
                <c:pt idx="2732">
                  <c:v>234694</c:v>
                </c:pt>
                <c:pt idx="2733">
                  <c:v>234837</c:v>
                </c:pt>
                <c:pt idx="2734">
                  <c:v>234984</c:v>
                </c:pt>
                <c:pt idx="2735">
                  <c:v>235129</c:v>
                </c:pt>
                <c:pt idx="2736">
                  <c:v>235271</c:v>
                </c:pt>
                <c:pt idx="2737">
                  <c:v>235411</c:v>
                </c:pt>
                <c:pt idx="2738">
                  <c:v>235552</c:v>
                </c:pt>
                <c:pt idx="2739">
                  <c:v>235694</c:v>
                </c:pt>
                <c:pt idx="2740">
                  <c:v>235836</c:v>
                </c:pt>
                <c:pt idx="2741">
                  <c:v>235977</c:v>
                </c:pt>
                <c:pt idx="2742">
                  <c:v>236114</c:v>
                </c:pt>
                <c:pt idx="2743">
                  <c:v>236250</c:v>
                </c:pt>
                <c:pt idx="2744">
                  <c:v>236385</c:v>
                </c:pt>
                <c:pt idx="2745">
                  <c:v>236518</c:v>
                </c:pt>
                <c:pt idx="2746">
                  <c:v>236652</c:v>
                </c:pt>
                <c:pt idx="2747">
                  <c:v>236785</c:v>
                </c:pt>
                <c:pt idx="2748">
                  <c:v>236916</c:v>
                </c:pt>
                <c:pt idx="2749">
                  <c:v>237043</c:v>
                </c:pt>
                <c:pt idx="2750">
                  <c:v>237166</c:v>
                </c:pt>
                <c:pt idx="2751">
                  <c:v>237288</c:v>
                </c:pt>
                <c:pt idx="2752">
                  <c:v>237410</c:v>
                </c:pt>
                <c:pt idx="2753">
                  <c:v>237529</c:v>
                </c:pt>
                <c:pt idx="2754">
                  <c:v>237643</c:v>
                </c:pt>
                <c:pt idx="2755">
                  <c:v>237755</c:v>
                </c:pt>
                <c:pt idx="2756">
                  <c:v>237866</c:v>
                </c:pt>
                <c:pt idx="2757">
                  <c:v>237975</c:v>
                </c:pt>
                <c:pt idx="2758">
                  <c:v>238084</c:v>
                </c:pt>
                <c:pt idx="2759">
                  <c:v>238194</c:v>
                </c:pt>
                <c:pt idx="2760">
                  <c:v>238306</c:v>
                </c:pt>
                <c:pt idx="2761">
                  <c:v>238419</c:v>
                </c:pt>
                <c:pt idx="2762">
                  <c:v>238532</c:v>
                </c:pt>
                <c:pt idx="2763">
                  <c:v>238647</c:v>
                </c:pt>
                <c:pt idx="2764">
                  <c:v>238764</c:v>
                </c:pt>
                <c:pt idx="2765">
                  <c:v>238883</c:v>
                </c:pt>
                <c:pt idx="2766">
                  <c:v>239003</c:v>
                </c:pt>
                <c:pt idx="2767">
                  <c:v>239125</c:v>
                </c:pt>
                <c:pt idx="2768">
                  <c:v>239248</c:v>
                </c:pt>
                <c:pt idx="2769">
                  <c:v>239375</c:v>
                </c:pt>
                <c:pt idx="2770">
                  <c:v>239506</c:v>
                </c:pt>
                <c:pt idx="2771">
                  <c:v>239642</c:v>
                </c:pt>
                <c:pt idx="2772">
                  <c:v>239784</c:v>
                </c:pt>
                <c:pt idx="2773">
                  <c:v>239931</c:v>
                </c:pt>
                <c:pt idx="2774">
                  <c:v>240080</c:v>
                </c:pt>
                <c:pt idx="2775">
                  <c:v>240231</c:v>
                </c:pt>
                <c:pt idx="2776">
                  <c:v>240387</c:v>
                </c:pt>
                <c:pt idx="2777">
                  <c:v>240548</c:v>
                </c:pt>
                <c:pt idx="2778">
                  <c:v>240711</c:v>
                </c:pt>
                <c:pt idx="2779">
                  <c:v>240877</c:v>
                </c:pt>
                <c:pt idx="2780">
                  <c:v>241048</c:v>
                </c:pt>
                <c:pt idx="2781">
                  <c:v>241224</c:v>
                </c:pt>
                <c:pt idx="2782">
                  <c:v>241406</c:v>
                </c:pt>
                <c:pt idx="2783">
                  <c:v>241596</c:v>
                </c:pt>
                <c:pt idx="2784">
                  <c:v>241792</c:v>
                </c:pt>
                <c:pt idx="2785">
                  <c:v>241991</c:v>
                </c:pt>
                <c:pt idx="2786">
                  <c:v>242187</c:v>
                </c:pt>
                <c:pt idx="2787">
                  <c:v>242382</c:v>
                </c:pt>
                <c:pt idx="2788">
                  <c:v>242576</c:v>
                </c:pt>
                <c:pt idx="2789">
                  <c:v>242770</c:v>
                </c:pt>
                <c:pt idx="2790">
                  <c:v>242959</c:v>
                </c:pt>
                <c:pt idx="2791">
                  <c:v>243144</c:v>
                </c:pt>
                <c:pt idx="2792">
                  <c:v>243330</c:v>
                </c:pt>
                <c:pt idx="2793">
                  <c:v>243519</c:v>
                </c:pt>
                <c:pt idx="2794">
                  <c:v>243714</c:v>
                </c:pt>
                <c:pt idx="2795">
                  <c:v>243916</c:v>
                </c:pt>
                <c:pt idx="2796">
                  <c:v>244124</c:v>
                </c:pt>
                <c:pt idx="2797">
                  <c:v>244337</c:v>
                </c:pt>
                <c:pt idx="2798">
                  <c:v>244551</c:v>
                </c:pt>
                <c:pt idx="2799">
                  <c:v>244767</c:v>
                </c:pt>
                <c:pt idx="2800">
                  <c:v>244983</c:v>
                </c:pt>
                <c:pt idx="2801">
                  <c:v>245196</c:v>
                </c:pt>
                <c:pt idx="2802">
                  <c:v>245407</c:v>
                </c:pt>
                <c:pt idx="2803">
                  <c:v>245618</c:v>
                </c:pt>
                <c:pt idx="2804">
                  <c:v>245834</c:v>
                </c:pt>
                <c:pt idx="2805">
                  <c:v>246053</c:v>
                </c:pt>
                <c:pt idx="2806">
                  <c:v>246269</c:v>
                </c:pt>
                <c:pt idx="2807">
                  <c:v>246485</c:v>
                </c:pt>
                <c:pt idx="2808">
                  <c:v>246700</c:v>
                </c:pt>
                <c:pt idx="2809">
                  <c:v>246917</c:v>
                </c:pt>
                <c:pt idx="2810">
                  <c:v>247135</c:v>
                </c:pt>
                <c:pt idx="2811">
                  <c:v>247351</c:v>
                </c:pt>
                <c:pt idx="2812">
                  <c:v>247566</c:v>
                </c:pt>
                <c:pt idx="2813">
                  <c:v>247785</c:v>
                </c:pt>
                <c:pt idx="2814">
                  <c:v>248007</c:v>
                </c:pt>
                <c:pt idx="2815">
                  <c:v>248229</c:v>
                </c:pt>
                <c:pt idx="2816">
                  <c:v>248453</c:v>
                </c:pt>
                <c:pt idx="2817">
                  <c:v>248680</c:v>
                </c:pt>
                <c:pt idx="2818">
                  <c:v>248907</c:v>
                </c:pt>
                <c:pt idx="2819">
                  <c:v>249128</c:v>
                </c:pt>
                <c:pt idx="2820">
                  <c:v>249345</c:v>
                </c:pt>
                <c:pt idx="2821">
                  <c:v>249560</c:v>
                </c:pt>
                <c:pt idx="2822">
                  <c:v>249772</c:v>
                </c:pt>
                <c:pt idx="2823">
                  <c:v>249984</c:v>
                </c:pt>
                <c:pt idx="2824">
                  <c:v>250199</c:v>
                </c:pt>
                <c:pt idx="2825">
                  <c:v>250413</c:v>
                </c:pt>
                <c:pt idx="2826">
                  <c:v>250618</c:v>
                </c:pt>
                <c:pt idx="2827">
                  <c:v>250818</c:v>
                </c:pt>
                <c:pt idx="2828">
                  <c:v>251021</c:v>
                </c:pt>
                <c:pt idx="2829">
                  <c:v>251231</c:v>
                </c:pt>
                <c:pt idx="2830">
                  <c:v>251448</c:v>
                </c:pt>
                <c:pt idx="2831">
                  <c:v>251666</c:v>
                </c:pt>
                <c:pt idx="2832">
                  <c:v>251883</c:v>
                </c:pt>
                <c:pt idx="2833">
                  <c:v>252102</c:v>
                </c:pt>
                <c:pt idx="2834">
                  <c:v>252329</c:v>
                </c:pt>
                <c:pt idx="2835">
                  <c:v>252553</c:v>
                </c:pt>
                <c:pt idx="2836">
                  <c:v>252769</c:v>
                </c:pt>
                <c:pt idx="2837">
                  <c:v>252986</c:v>
                </c:pt>
                <c:pt idx="2838">
                  <c:v>253213</c:v>
                </c:pt>
                <c:pt idx="2839">
                  <c:v>253442</c:v>
                </c:pt>
                <c:pt idx="2840">
                  <c:v>253670</c:v>
                </c:pt>
                <c:pt idx="2841">
                  <c:v>253896</c:v>
                </c:pt>
                <c:pt idx="2842">
                  <c:v>254121</c:v>
                </c:pt>
                <c:pt idx="2843">
                  <c:v>254345</c:v>
                </c:pt>
                <c:pt idx="2844">
                  <c:v>254560</c:v>
                </c:pt>
                <c:pt idx="2845">
                  <c:v>254767</c:v>
                </c:pt>
                <c:pt idx="2846">
                  <c:v>254972</c:v>
                </c:pt>
                <c:pt idx="2847">
                  <c:v>255183</c:v>
                </c:pt>
                <c:pt idx="2848">
                  <c:v>255399</c:v>
                </c:pt>
                <c:pt idx="2849">
                  <c:v>255620</c:v>
                </c:pt>
                <c:pt idx="2850">
                  <c:v>255844</c:v>
                </c:pt>
                <c:pt idx="2851">
                  <c:v>256068</c:v>
                </c:pt>
                <c:pt idx="2852">
                  <c:v>256294</c:v>
                </c:pt>
                <c:pt idx="2853">
                  <c:v>256525</c:v>
                </c:pt>
                <c:pt idx="2854">
                  <c:v>256759</c:v>
                </c:pt>
                <c:pt idx="2855">
                  <c:v>256994</c:v>
                </c:pt>
                <c:pt idx="2856">
                  <c:v>257234</c:v>
                </c:pt>
                <c:pt idx="2857">
                  <c:v>257479</c:v>
                </c:pt>
                <c:pt idx="2858">
                  <c:v>257726</c:v>
                </c:pt>
                <c:pt idx="2859">
                  <c:v>257975</c:v>
                </c:pt>
                <c:pt idx="2860">
                  <c:v>258224</c:v>
                </c:pt>
                <c:pt idx="2861">
                  <c:v>258471</c:v>
                </c:pt>
                <c:pt idx="2862">
                  <c:v>258723</c:v>
                </c:pt>
                <c:pt idx="2863">
                  <c:v>258978</c:v>
                </c:pt>
                <c:pt idx="2864">
                  <c:v>259235</c:v>
                </c:pt>
                <c:pt idx="2865">
                  <c:v>259492</c:v>
                </c:pt>
                <c:pt idx="2866">
                  <c:v>259750</c:v>
                </c:pt>
                <c:pt idx="2867">
                  <c:v>260009</c:v>
                </c:pt>
                <c:pt idx="2868">
                  <c:v>260272</c:v>
                </c:pt>
                <c:pt idx="2869">
                  <c:v>260536</c:v>
                </c:pt>
                <c:pt idx="2870">
                  <c:v>260801</c:v>
                </c:pt>
                <c:pt idx="2871">
                  <c:v>261069</c:v>
                </c:pt>
                <c:pt idx="2872">
                  <c:v>261336</c:v>
                </c:pt>
                <c:pt idx="2873">
                  <c:v>261602</c:v>
                </c:pt>
                <c:pt idx="2874">
                  <c:v>261865</c:v>
                </c:pt>
                <c:pt idx="2875">
                  <c:v>262131</c:v>
                </c:pt>
                <c:pt idx="2876">
                  <c:v>262399</c:v>
                </c:pt>
                <c:pt idx="2877">
                  <c:v>262665</c:v>
                </c:pt>
                <c:pt idx="2878">
                  <c:v>262933</c:v>
                </c:pt>
                <c:pt idx="2879">
                  <c:v>263201</c:v>
                </c:pt>
                <c:pt idx="2880">
                  <c:v>263466</c:v>
                </c:pt>
                <c:pt idx="2881">
                  <c:v>263732</c:v>
                </c:pt>
                <c:pt idx="2882">
                  <c:v>264004</c:v>
                </c:pt>
                <c:pt idx="2883">
                  <c:v>264273</c:v>
                </c:pt>
                <c:pt idx="2884">
                  <c:v>264533</c:v>
                </c:pt>
                <c:pt idx="2885">
                  <c:v>264792</c:v>
                </c:pt>
                <c:pt idx="2886">
                  <c:v>265055</c:v>
                </c:pt>
                <c:pt idx="2887">
                  <c:v>265321</c:v>
                </c:pt>
                <c:pt idx="2888">
                  <c:v>265595</c:v>
                </c:pt>
                <c:pt idx="2889">
                  <c:v>265865</c:v>
                </c:pt>
                <c:pt idx="2890">
                  <c:v>266123</c:v>
                </c:pt>
                <c:pt idx="2891">
                  <c:v>266380</c:v>
                </c:pt>
                <c:pt idx="2892">
                  <c:v>266643</c:v>
                </c:pt>
                <c:pt idx="2893">
                  <c:v>266905</c:v>
                </c:pt>
                <c:pt idx="2894">
                  <c:v>267167</c:v>
                </c:pt>
                <c:pt idx="2895">
                  <c:v>267431</c:v>
                </c:pt>
                <c:pt idx="2896">
                  <c:v>267692</c:v>
                </c:pt>
                <c:pt idx="2897">
                  <c:v>267946</c:v>
                </c:pt>
                <c:pt idx="2898">
                  <c:v>268194</c:v>
                </c:pt>
                <c:pt idx="2899">
                  <c:v>268435</c:v>
                </c:pt>
                <c:pt idx="2900">
                  <c:v>268677</c:v>
                </c:pt>
                <c:pt idx="2901">
                  <c:v>268926</c:v>
                </c:pt>
                <c:pt idx="2902">
                  <c:v>269178</c:v>
                </c:pt>
                <c:pt idx="2903">
                  <c:v>269429</c:v>
                </c:pt>
                <c:pt idx="2904">
                  <c:v>269678</c:v>
                </c:pt>
                <c:pt idx="2905">
                  <c:v>269926</c:v>
                </c:pt>
                <c:pt idx="2906">
                  <c:v>270169</c:v>
                </c:pt>
                <c:pt idx="2907">
                  <c:v>270409</c:v>
                </c:pt>
                <c:pt idx="2908">
                  <c:v>270648</c:v>
                </c:pt>
                <c:pt idx="2909">
                  <c:v>270883</c:v>
                </c:pt>
                <c:pt idx="2910">
                  <c:v>271114</c:v>
                </c:pt>
                <c:pt idx="2911">
                  <c:v>271347</c:v>
                </c:pt>
                <c:pt idx="2912">
                  <c:v>271584</c:v>
                </c:pt>
                <c:pt idx="2913">
                  <c:v>271822</c:v>
                </c:pt>
                <c:pt idx="2914">
                  <c:v>272053</c:v>
                </c:pt>
                <c:pt idx="2915">
                  <c:v>272276</c:v>
                </c:pt>
                <c:pt idx="2916">
                  <c:v>272500</c:v>
                </c:pt>
                <c:pt idx="2917">
                  <c:v>272724</c:v>
                </c:pt>
                <c:pt idx="2918">
                  <c:v>272946</c:v>
                </c:pt>
                <c:pt idx="2919">
                  <c:v>273166</c:v>
                </c:pt>
                <c:pt idx="2920">
                  <c:v>273385</c:v>
                </c:pt>
                <c:pt idx="2921">
                  <c:v>273605</c:v>
                </c:pt>
                <c:pt idx="2922">
                  <c:v>273827</c:v>
                </c:pt>
                <c:pt idx="2923">
                  <c:v>274048</c:v>
                </c:pt>
                <c:pt idx="2924">
                  <c:v>274263</c:v>
                </c:pt>
                <c:pt idx="2925">
                  <c:v>274477</c:v>
                </c:pt>
                <c:pt idx="2926">
                  <c:v>274692</c:v>
                </c:pt>
                <c:pt idx="2927">
                  <c:v>274909</c:v>
                </c:pt>
                <c:pt idx="2928">
                  <c:v>275127</c:v>
                </c:pt>
                <c:pt idx="2929">
                  <c:v>275344</c:v>
                </c:pt>
                <c:pt idx="2930">
                  <c:v>275559</c:v>
                </c:pt>
                <c:pt idx="2931">
                  <c:v>275772</c:v>
                </c:pt>
                <c:pt idx="2932">
                  <c:v>275983</c:v>
                </c:pt>
                <c:pt idx="2933">
                  <c:v>276195</c:v>
                </c:pt>
                <c:pt idx="2934">
                  <c:v>276409</c:v>
                </c:pt>
                <c:pt idx="2935">
                  <c:v>276622</c:v>
                </c:pt>
                <c:pt idx="2936">
                  <c:v>276830</c:v>
                </c:pt>
                <c:pt idx="2937">
                  <c:v>277036</c:v>
                </c:pt>
                <c:pt idx="2938">
                  <c:v>277246</c:v>
                </c:pt>
                <c:pt idx="2939">
                  <c:v>277460</c:v>
                </c:pt>
                <c:pt idx="2940">
                  <c:v>277680</c:v>
                </c:pt>
                <c:pt idx="2941">
                  <c:v>277903</c:v>
                </c:pt>
                <c:pt idx="2942">
                  <c:v>278130</c:v>
                </c:pt>
                <c:pt idx="2943">
                  <c:v>278361</c:v>
                </c:pt>
                <c:pt idx="2944">
                  <c:v>278593</c:v>
                </c:pt>
                <c:pt idx="2945">
                  <c:v>278825</c:v>
                </c:pt>
                <c:pt idx="2946">
                  <c:v>279057</c:v>
                </c:pt>
                <c:pt idx="2947">
                  <c:v>279292</c:v>
                </c:pt>
                <c:pt idx="2948">
                  <c:v>279533</c:v>
                </c:pt>
                <c:pt idx="2949">
                  <c:v>279781</c:v>
                </c:pt>
                <c:pt idx="2950">
                  <c:v>280038</c:v>
                </c:pt>
                <c:pt idx="2951">
                  <c:v>280303</c:v>
                </c:pt>
                <c:pt idx="2952">
                  <c:v>280564</c:v>
                </c:pt>
                <c:pt idx="2953">
                  <c:v>280817</c:v>
                </c:pt>
                <c:pt idx="2954">
                  <c:v>281071</c:v>
                </c:pt>
                <c:pt idx="2955">
                  <c:v>281332</c:v>
                </c:pt>
                <c:pt idx="2956">
                  <c:v>281602</c:v>
                </c:pt>
                <c:pt idx="2957">
                  <c:v>281875</c:v>
                </c:pt>
                <c:pt idx="2958">
                  <c:v>282143</c:v>
                </c:pt>
                <c:pt idx="2959">
                  <c:v>282405</c:v>
                </c:pt>
                <c:pt idx="2960">
                  <c:v>282661</c:v>
                </c:pt>
                <c:pt idx="2961">
                  <c:v>282910</c:v>
                </c:pt>
                <c:pt idx="2962">
                  <c:v>283160</c:v>
                </c:pt>
                <c:pt idx="2963">
                  <c:v>283417</c:v>
                </c:pt>
                <c:pt idx="2964">
                  <c:v>283677</c:v>
                </c:pt>
                <c:pt idx="2965">
                  <c:v>283941</c:v>
                </c:pt>
                <c:pt idx="2966">
                  <c:v>284218</c:v>
                </c:pt>
                <c:pt idx="2967">
                  <c:v>284508</c:v>
                </c:pt>
                <c:pt idx="2968">
                  <c:v>284804</c:v>
                </c:pt>
                <c:pt idx="2969">
                  <c:v>285102</c:v>
                </c:pt>
                <c:pt idx="2970">
                  <c:v>285398</c:v>
                </c:pt>
                <c:pt idx="2971">
                  <c:v>285686</c:v>
                </c:pt>
                <c:pt idx="2972">
                  <c:v>285968</c:v>
                </c:pt>
                <c:pt idx="2973">
                  <c:v>286248</c:v>
                </c:pt>
                <c:pt idx="2974">
                  <c:v>286525</c:v>
                </c:pt>
                <c:pt idx="2975">
                  <c:v>286802</c:v>
                </c:pt>
                <c:pt idx="2976">
                  <c:v>287079</c:v>
                </c:pt>
                <c:pt idx="2977">
                  <c:v>287351</c:v>
                </c:pt>
                <c:pt idx="2978">
                  <c:v>287617</c:v>
                </c:pt>
                <c:pt idx="2979">
                  <c:v>287879</c:v>
                </c:pt>
                <c:pt idx="2980">
                  <c:v>288145</c:v>
                </c:pt>
                <c:pt idx="2981">
                  <c:v>288418</c:v>
                </c:pt>
                <c:pt idx="2982">
                  <c:v>288698</c:v>
                </c:pt>
                <c:pt idx="2983">
                  <c:v>288986</c:v>
                </c:pt>
                <c:pt idx="2984">
                  <c:v>289271</c:v>
                </c:pt>
                <c:pt idx="2985">
                  <c:v>289549</c:v>
                </c:pt>
                <c:pt idx="2986">
                  <c:v>289823</c:v>
                </c:pt>
                <c:pt idx="2987">
                  <c:v>290100</c:v>
                </c:pt>
                <c:pt idx="2988">
                  <c:v>290382</c:v>
                </c:pt>
                <c:pt idx="2989">
                  <c:v>290660</c:v>
                </c:pt>
                <c:pt idx="2990">
                  <c:v>290929</c:v>
                </c:pt>
                <c:pt idx="2991">
                  <c:v>291193</c:v>
                </c:pt>
                <c:pt idx="2992">
                  <c:v>291455</c:v>
                </c:pt>
                <c:pt idx="2993">
                  <c:v>291721</c:v>
                </c:pt>
                <c:pt idx="2994">
                  <c:v>291986</c:v>
                </c:pt>
                <c:pt idx="2995">
                  <c:v>292242</c:v>
                </c:pt>
                <c:pt idx="2996">
                  <c:v>292490</c:v>
                </c:pt>
                <c:pt idx="2997">
                  <c:v>292732</c:v>
                </c:pt>
                <c:pt idx="2998">
                  <c:v>292976</c:v>
                </c:pt>
                <c:pt idx="2999">
                  <c:v>293232</c:v>
                </c:pt>
                <c:pt idx="3000">
                  <c:v>293502</c:v>
                </c:pt>
                <c:pt idx="3001">
                  <c:v>293779</c:v>
                </c:pt>
                <c:pt idx="3002">
                  <c:v>294060</c:v>
                </c:pt>
                <c:pt idx="3003">
                  <c:v>294348</c:v>
                </c:pt>
                <c:pt idx="3004">
                  <c:v>294637</c:v>
                </c:pt>
                <c:pt idx="3005">
                  <c:v>294919</c:v>
                </c:pt>
                <c:pt idx="3006">
                  <c:v>295198</c:v>
                </c:pt>
                <c:pt idx="3007">
                  <c:v>295474</c:v>
                </c:pt>
                <c:pt idx="3008">
                  <c:v>295749</c:v>
                </c:pt>
                <c:pt idx="3009">
                  <c:v>296020</c:v>
                </c:pt>
                <c:pt idx="3010">
                  <c:v>296289</c:v>
                </c:pt>
                <c:pt idx="3011">
                  <c:v>296562</c:v>
                </c:pt>
                <c:pt idx="3012">
                  <c:v>296840</c:v>
                </c:pt>
                <c:pt idx="3013">
                  <c:v>297116</c:v>
                </c:pt>
                <c:pt idx="3014">
                  <c:v>297393</c:v>
                </c:pt>
                <c:pt idx="3015">
                  <c:v>297669</c:v>
                </c:pt>
                <c:pt idx="3016">
                  <c:v>297943</c:v>
                </c:pt>
                <c:pt idx="3017">
                  <c:v>298215</c:v>
                </c:pt>
                <c:pt idx="3018">
                  <c:v>298485</c:v>
                </c:pt>
                <c:pt idx="3019">
                  <c:v>298749</c:v>
                </c:pt>
                <c:pt idx="3020">
                  <c:v>299012</c:v>
                </c:pt>
                <c:pt idx="3021">
                  <c:v>299275</c:v>
                </c:pt>
                <c:pt idx="3022">
                  <c:v>299533</c:v>
                </c:pt>
                <c:pt idx="3023">
                  <c:v>299788</c:v>
                </c:pt>
                <c:pt idx="3024">
                  <c:v>300039</c:v>
                </c:pt>
                <c:pt idx="3025">
                  <c:v>300293</c:v>
                </c:pt>
                <c:pt idx="3026">
                  <c:v>300547</c:v>
                </c:pt>
                <c:pt idx="3027">
                  <c:v>300799</c:v>
                </c:pt>
                <c:pt idx="3028">
                  <c:v>301052</c:v>
                </c:pt>
                <c:pt idx="3029">
                  <c:v>301305</c:v>
                </c:pt>
                <c:pt idx="3030">
                  <c:v>301560</c:v>
                </c:pt>
                <c:pt idx="3031">
                  <c:v>301813</c:v>
                </c:pt>
                <c:pt idx="3032">
                  <c:v>302061</c:v>
                </c:pt>
                <c:pt idx="3033">
                  <c:v>302320</c:v>
                </c:pt>
                <c:pt idx="3034">
                  <c:v>302583</c:v>
                </c:pt>
                <c:pt idx="3035">
                  <c:v>302834</c:v>
                </c:pt>
                <c:pt idx="3036">
                  <c:v>303077</c:v>
                </c:pt>
                <c:pt idx="3037">
                  <c:v>303316</c:v>
                </c:pt>
                <c:pt idx="3038">
                  <c:v>303558</c:v>
                </c:pt>
                <c:pt idx="3039">
                  <c:v>303810</c:v>
                </c:pt>
                <c:pt idx="3040">
                  <c:v>304068</c:v>
                </c:pt>
                <c:pt idx="3041">
                  <c:v>304333</c:v>
                </c:pt>
                <c:pt idx="3042">
                  <c:v>304606</c:v>
                </c:pt>
                <c:pt idx="3043">
                  <c:v>304886</c:v>
                </c:pt>
                <c:pt idx="3044">
                  <c:v>305171</c:v>
                </c:pt>
                <c:pt idx="3045">
                  <c:v>305463</c:v>
                </c:pt>
                <c:pt idx="3046">
                  <c:v>305764</c:v>
                </c:pt>
                <c:pt idx="3047">
                  <c:v>306073</c:v>
                </c:pt>
                <c:pt idx="3048">
                  <c:v>306386</c:v>
                </c:pt>
                <c:pt idx="3049">
                  <c:v>306698</c:v>
                </c:pt>
                <c:pt idx="3050">
                  <c:v>307005</c:v>
                </c:pt>
                <c:pt idx="3051">
                  <c:v>307309</c:v>
                </c:pt>
                <c:pt idx="3052">
                  <c:v>307608</c:v>
                </c:pt>
                <c:pt idx="3053">
                  <c:v>307908</c:v>
                </c:pt>
                <c:pt idx="3054">
                  <c:v>308206</c:v>
                </c:pt>
                <c:pt idx="3055">
                  <c:v>308500</c:v>
                </c:pt>
                <c:pt idx="3056">
                  <c:v>308789</c:v>
                </c:pt>
                <c:pt idx="3057">
                  <c:v>309077</c:v>
                </c:pt>
                <c:pt idx="3058">
                  <c:v>309365</c:v>
                </c:pt>
                <c:pt idx="3059">
                  <c:v>309651</c:v>
                </c:pt>
                <c:pt idx="3060">
                  <c:v>309934</c:v>
                </c:pt>
                <c:pt idx="3061">
                  <c:v>310215</c:v>
                </c:pt>
                <c:pt idx="3062">
                  <c:v>310493</c:v>
                </c:pt>
                <c:pt idx="3063">
                  <c:v>310766</c:v>
                </c:pt>
                <c:pt idx="3064">
                  <c:v>311035</c:v>
                </c:pt>
                <c:pt idx="3065">
                  <c:v>311302</c:v>
                </c:pt>
                <c:pt idx="3066">
                  <c:v>311568</c:v>
                </c:pt>
                <c:pt idx="3067">
                  <c:v>311832</c:v>
                </c:pt>
                <c:pt idx="3068">
                  <c:v>312099</c:v>
                </c:pt>
                <c:pt idx="3069">
                  <c:v>312367</c:v>
                </c:pt>
                <c:pt idx="3070">
                  <c:v>312634</c:v>
                </c:pt>
                <c:pt idx="3071">
                  <c:v>312899</c:v>
                </c:pt>
                <c:pt idx="3072">
                  <c:v>313159</c:v>
                </c:pt>
                <c:pt idx="3073">
                  <c:v>313418</c:v>
                </c:pt>
                <c:pt idx="3074">
                  <c:v>313674</c:v>
                </c:pt>
                <c:pt idx="3075">
                  <c:v>313928</c:v>
                </c:pt>
                <c:pt idx="3076">
                  <c:v>314183</c:v>
                </c:pt>
                <c:pt idx="3077">
                  <c:v>314438</c:v>
                </c:pt>
                <c:pt idx="3078">
                  <c:v>314692</c:v>
                </c:pt>
                <c:pt idx="3079">
                  <c:v>314943</c:v>
                </c:pt>
                <c:pt idx="3080">
                  <c:v>315194</c:v>
                </c:pt>
                <c:pt idx="3081">
                  <c:v>315443</c:v>
                </c:pt>
                <c:pt idx="3082">
                  <c:v>315689</c:v>
                </c:pt>
                <c:pt idx="3083">
                  <c:v>315934</c:v>
                </c:pt>
                <c:pt idx="3084">
                  <c:v>316179</c:v>
                </c:pt>
                <c:pt idx="3085">
                  <c:v>316424</c:v>
                </c:pt>
                <c:pt idx="3086">
                  <c:v>316666</c:v>
                </c:pt>
                <c:pt idx="3087">
                  <c:v>316910</c:v>
                </c:pt>
                <c:pt idx="3088">
                  <c:v>317155</c:v>
                </c:pt>
                <c:pt idx="3089">
                  <c:v>317401</c:v>
                </c:pt>
                <c:pt idx="3090">
                  <c:v>317649</c:v>
                </c:pt>
                <c:pt idx="3091">
                  <c:v>317897</c:v>
                </c:pt>
                <c:pt idx="3092">
                  <c:v>318141</c:v>
                </c:pt>
                <c:pt idx="3093">
                  <c:v>318385</c:v>
                </c:pt>
                <c:pt idx="3094">
                  <c:v>318628</c:v>
                </c:pt>
                <c:pt idx="3095">
                  <c:v>318872</c:v>
                </c:pt>
                <c:pt idx="3096">
                  <c:v>319118</c:v>
                </c:pt>
                <c:pt idx="3097">
                  <c:v>319364</c:v>
                </c:pt>
                <c:pt idx="3098">
                  <c:v>319608</c:v>
                </c:pt>
                <c:pt idx="3099">
                  <c:v>319853</c:v>
                </c:pt>
                <c:pt idx="3100">
                  <c:v>320102</c:v>
                </c:pt>
                <c:pt idx="3101">
                  <c:v>320354</c:v>
                </c:pt>
                <c:pt idx="3102">
                  <c:v>320607</c:v>
                </c:pt>
                <c:pt idx="3103">
                  <c:v>320856</c:v>
                </c:pt>
                <c:pt idx="3104">
                  <c:v>321095</c:v>
                </c:pt>
                <c:pt idx="3105">
                  <c:v>321329</c:v>
                </c:pt>
                <c:pt idx="3106">
                  <c:v>321559</c:v>
                </c:pt>
                <c:pt idx="3107">
                  <c:v>321783</c:v>
                </c:pt>
                <c:pt idx="3108">
                  <c:v>322000</c:v>
                </c:pt>
                <c:pt idx="3109">
                  <c:v>322214</c:v>
                </c:pt>
                <c:pt idx="3110">
                  <c:v>322426</c:v>
                </c:pt>
                <c:pt idx="3111">
                  <c:v>322638</c:v>
                </c:pt>
                <c:pt idx="3112">
                  <c:v>322847</c:v>
                </c:pt>
                <c:pt idx="3113">
                  <c:v>323057</c:v>
                </c:pt>
                <c:pt idx="3114">
                  <c:v>323269</c:v>
                </c:pt>
                <c:pt idx="3115">
                  <c:v>323482</c:v>
                </c:pt>
                <c:pt idx="3116">
                  <c:v>323695</c:v>
                </c:pt>
                <c:pt idx="3117">
                  <c:v>323911</c:v>
                </c:pt>
                <c:pt idx="3118">
                  <c:v>324129</c:v>
                </c:pt>
                <c:pt idx="3119">
                  <c:v>324349</c:v>
                </c:pt>
                <c:pt idx="3120">
                  <c:v>324574</c:v>
                </c:pt>
                <c:pt idx="3121">
                  <c:v>324804</c:v>
                </c:pt>
                <c:pt idx="3122">
                  <c:v>325039</c:v>
                </c:pt>
                <c:pt idx="3123">
                  <c:v>325278</c:v>
                </c:pt>
                <c:pt idx="3124">
                  <c:v>325527</c:v>
                </c:pt>
                <c:pt idx="3125">
                  <c:v>325789</c:v>
                </c:pt>
                <c:pt idx="3126">
                  <c:v>326061</c:v>
                </c:pt>
                <c:pt idx="3127">
                  <c:v>326342</c:v>
                </c:pt>
                <c:pt idx="3128">
                  <c:v>326639</c:v>
                </c:pt>
                <c:pt idx="3129">
                  <c:v>326952</c:v>
                </c:pt>
                <c:pt idx="3130">
                  <c:v>327273</c:v>
                </c:pt>
                <c:pt idx="3131">
                  <c:v>327597</c:v>
                </c:pt>
                <c:pt idx="3132">
                  <c:v>327924</c:v>
                </c:pt>
                <c:pt idx="3133">
                  <c:v>328258</c:v>
                </c:pt>
                <c:pt idx="3134">
                  <c:v>328602</c:v>
                </c:pt>
                <c:pt idx="3135">
                  <c:v>328955</c:v>
                </c:pt>
                <c:pt idx="3136">
                  <c:v>329318</c:v>
                </c:pt>
                <c:pt idx="3137">
                  <c:v>329694</c:v>
                </c:pt>
                <c:pt idx="3138">
                  <c:v>330081</c:v>
                </c:pt>
                <c:pt idx="3139">
                  <c:v>330476</c:v>
                </c:pt>
                <c:pt idx="3140">
                  <c:v>330883</c:v>
                </c:pt>
                <c:pt idx="3141">
                  <c:v>331300</c:v>
                </c:pt>
                <c:pt idx="3142">
                  <c:v>331725</c:v>
                </c:pt>
                <c:pt idx="3143">
                  <c:v>332164</c:v>
                </c:pt>
                <c:pt idx="3144">
                  <c:v>332624</c:v>
                </c:pt>
                <c:pt idx="3145">
                  <c:v>333106</c:v>
                </c:pt>
                <c:pt idx="3146">
                  <c:v>333602</c:v>
                </c:pt>
                <c:pt idx="3147">
                  <c:v>334101</c:v>
                </c:pt>
                <c:pt idx="3148">
                  <c:v>334600</c:v>
                </c:pt>
                <c:pt idx="3149">
                  <c:v>335100</c:v>
                </c:pt>
                <c:pt idx="3150">
                  <c:v>335595</c:v>
                </c:pt>
                <c:pt idx="3151">
                  <c:v>336081</c:v>
                </c:pt>
                <c:pt idx="3152">
                  <c:v>336567</c:v>
                </c:pt>
                <c:pt idx="3153">
                  <c:v>337055</c:v>
                </c:pt>
                <c:pt idx="3154">
                  <c:v>337544</c:v>
                </c:pt>
                <c:pt idx="3155">
                  <c:v>338033</c:v>
                </c:pt>
                <c:pt idx="3156">
                  <c:v>338521</c:v>
                </c:pt>
                <c:pt idx="3157">
                  <c:v>339015</c:v>
                </c:pt>
                <c:pt idx="3158">
                  <c:v>339505</c:v>
                </c:pt>
                <c:pt idx="3159">
                  <c:v>339993</c:v>
                </c:pt>
                <c:pt idx="3160">
                  <c:v>340490</c:v>
                </c:pt>
                <c:pt idx="3161">
                  <c:v>340984</c:v>
                </c:pt>
                <c:pt idx="3162">
                  <c:v>341462</c:v>
                </c:pt>
                <c:pt idx="3163">
                  <c:v>341930</c:v>
                </c:pt>
                <c:pt idx="3164">
                  <c:v>342401</c:v>
                </c:pt>
                <c:pt idx="3165">
                  <c:v>342879</c:v>
                </c:pt>
                <c:pt idx="3166">
                  <c:v>343364</c:v>
                </c:pt>
                <c:pt idx="3167">
                  <c:v>343853</c:v>
                </c:pt>
                <c:pt idx="3168">
                  <c:v>344348</c:v>
                </c:pt>
                <c:pt idx="3169">
                  <c:v>344839</c:v>
                </c:pt>
                <c:pt idx="3170">
                  <c:v>345327</c:v>
                </c:pt>
                <c:pt idx="3171">
                  <c:v>345821</c:v>
                </c:pt>
                <c:pt idx="3172">
                  <c:v>346319</c:v>
                </c:pt>
                <c:pt idx="3173">
                  <c:v>346823</c:v>
                </c:pt>
                <c:pt idx="3174">
                  <c:v>347330</c:v>
                </c:pt>
                <c:pt idx="3175">
                  <c:v>347841</c:v>
                </c:pt>
                <c:pt idx="3176">
                  <c:v>348357</c:v>
                </c:pt>
                <c:pt idx="3177">
                  <c:v>348877</c:v>
                </c:pt>
                <c:pt idx="3178">
                  <c:v>349404</c:v>
                </c:pt>
                <c:pt idx="3179">
                  <c:v>349945</c:v>
                </c:pt>
                <c:pt idx="3180">
                  <c:v>350493</c:v>
                </c:pt>
                <c:pt idx="3181">
                  <c:v>351044</c:v>
                </c:pt>
                <c:pt idx="3182">
                  <c:v>351596</c:v>
                </c:pt>
                <c:pt idx="3183">
                  <c:v>352150</c:v>
                </c:pt>
                <c:pt idx="3184">
                  <c:v>352710</c:v>
                </c:pt>
                <c:pt idx="3185">
                  <c:v>353273</c:v>
                </c:pt>
                <c:pt idx="3186">
                  <c:v>353838</c:v>
                </c:pt>
                <c:pt idx="3187">
                  <c:v>354400</c:v>
                </c:pt>
                <c:pt idx="3188">
                  <c:v>354958</c:v>
                </c:pt>
                <c:pt idx="3189">
                  <c:v>355512</c:v>
                </c:pt>
                <c:pt idx="3190">
                  <c:v>356060</c:v>
                </c:pt>
                <c:pt idx="3191">
                  <c:v>356612</c:v>
                </c:pt>
                <c:pt idx="3192">
                  <c:v>357167</c:v>
                </c:pt>
                <c:pt idx="3193">
                  <c:v>357712</c:v>
                </c:pt>
                <c:pt idx="3194">
                  <c:v>358247</c:v>
                </c:pt>
                <c:pt idx="3195">
                  <c:v>358786</c:v>
                </c:pt>
                <c:pt idx="3196">
                  <c:v>359327</c:v>
                </c:pt>
                <c:pt idx="3197">
                  <c:v>359855</c:v>
                </c:pt>
                <c:pt idx="3198">
                  <c:v>360376</c:v>
                </c:pt>
                <c:pt idx="3199">
                  <c:v>360904</c:v>
                </c:pt>
                <c:pt idx="3200">
                  <c:v>361440</c:v>
                </c:pt>
                <c:pt idx="3201">
                  <c:v>361973</c:v>
                </c:pt>
                <c:pt idx="3202">
                  <c:v>362503</c:v>
                </c:pt>
                <c:pt idx="3203">
                  <c:v>363042</c:v>
                </c:pt>
                <c:pt idx="3204">
                  <c:v>363580</c:v>
                </c:pt>
                <c:pt idx="3205">
                  <c:v>364114</c:v>
                </c:pt>
                <c:pt idx="3206">
                  <c:v>364659</c:v>
                </c:pt>
                <c:pt idx="3207">
                  <c:v>365208</c:v>
                </c:pt>
                <c:pt idx="3208">
                  <c:v>365743</c:v>
                </c:pt>
                <c:pt idx="3209">
                  <c:v>366267</c:v>
                </c:pt>
                <c:pt idx="3210">
                  <c:v>366784</c:v>
                </c:pt>
                <c:pt idx="3211">
                  <c:v>367297</c:v>
                </c:pt>
                <c:pt idx="3212">
                  <c:v>367816</c:v>
                </c:pt>
                <c:pt idx="3213">
                  <c:v>368329</c:v>
                </c:pt>
                <c:pt idx="3214">
                  <c:v>368829</c:v>
                </c:pt>
                <c:pt idx="3215">
                  <c:v>369331</c:v>
                </c:pt>
                <c:pt idx="3216">
                  <c:v>369858</c:v>
                </c:pt>
                <c:pt idx="3217">
                  <c:v>370403</c:v>
                </c:pt>
                <c:pt idx="3218">
                  <c:v>370960</c:v>
                </c:pt>
                <c:pt idx="3219">
                  <c:v>371545</c:v>
                </c:pt>
                <c:pt idx="3220">
                  <c:v>372149</c:v>
                </c:pt>
                <c:pt idx="3221">
                  <c:v>372746</c:v>
                </c:pt>
                <c:pt idx="3222">
                  <c:v>373331</c:v>
                </c:pt>
                <c:pt idx="3223">
                  <c:v>373909</c:v>
                </c:pt>
                <c:pt idx="3224">
                  <c:v>374478</c:v>
                </c:pt>
                <c:pt idx="3225">
                  <c:v>375042</c:v>
                </c:pt>
                <c:pt idx="3226">
                  <c:v>375604</c:v>
                </c:pt>
                <c:pt idx="3227">
                  <c:v>376155</c:v>
                </c:pt>
                <c:pt idx="3228">
                  <c:v>376690</c:v>
                </c:pt>
                <c:pt idx="3229">
                  <c:v>377204</c:v>
                </c:pt>
                <c:pt idx="3230">
                  <c:v>377702</c:v>
                </c:pt>
                <c:pt idx="3231">
                  <c:v>378210</c:v>
                </c:pt>
                <c:pt idx="3232">
                  <c:v>378743</c:v>
                </c:pt>
                <c:pt idx="3233">
                  <c:v>379297</c:v>
                </c:pt>
                <c:pt idx="3234">
                  <c:v>379864</c:v>
                </c:pt>
                <c:pt idx="3235">
                  <c:v>380435</c:v>
                </c:pt>
                <c:pt idx="3236">
                  <c:v>380997</c:v>
                </c:pt>
                <c:pt idx="3237">
                  <c:v>381551</c:v>
                </c:pt>
                <c:pt idx="3238">
                  <c:v>382095</c:v>
                </c:pt>
                <c:pt idx="3239">
                  <c:v>382622</c:v>
                </c:pt>
                <c:pt idx="3240">
                  <c:v>383134</c:v>
                </c:pt>
                <c:pt idx="3241">
                  <c:v>383641</c:v>
                </c:pt>
                <c:pt idx="3242">
                  <c:v>384159</c:v>
                </c:pt>
                <c:pt idx="3243">
                  <c:v>384710</c:v>
                </c:pt>
                <c:pt idx="3244">
                  <c:v>385288</c:v>
                </c:pt>
                <c:pt idx="3245">
                  <c:v>385894</c:v>
                </c:pt>
                <c:pt idx="3246">
                  <c:v>386528</c:v>
                </c:pt>
                <c:pt idx="3247">
                  <c:v>387167</c:v>
                </c:pt>
                <c:pt idx="3248">
                  <c:v>387804</c:v>
                </c:pt>
                <c:pt idx="3249">
                  <c:v>388435</c:v>
                </c:pt>
                <c:pt idx="3250">
                  <c:v>389061</c:v>
                </c:pt>
                <c:pt idx="3251">
                  <c:v>389700</c:v>
                </c:pt>
                <c:pt idx="3252">
                  <c:v>390349</c:v>
                </c:pt>
                <c:pt idx="3253">
                  <c:v>390999</c:v>
                </c:pt>
                <c:pt idx="3254">
                  <c:v>391658</c:v>
                </c:pt>
                <c:pt idx="3255">
                  <c:v>392317</c:v>
                </c:pt>
                <c:pt idx="3256">
                  <c:v>392972</c:v>
                </c:pt>
                <c:pt idx="3257">
                  <c:v>393636</c:v>
                </c:pt>
                <c:pt idx="3258">
                  <c:v>394297</c:v>
                </c:pt>
                <c:pt idx="3259">
                  <c:v>394935</c:v>
                </c:pt>
                <c:pt idx="3260">
                  <c:v>395543</c:v>
                </c:pt>
                <c:pt idx="3261">
                  <c:v>396126</c:v>
                </c:pt>
                <c:pt idx="3262">
                  <c:v>396694</c:v>
                </c:pt>
                <c:pt idx="3263">
                  <c:v>397253</c:v>
                </c:pt>
                <c:pt idx="3264">
                  <c:v>397808</c:v>
                </c:pt>
                <c:pt idx="3265">
                  <c:v>398361</c:v>
                </c:pt>
                <c:pt idx="3266">
                  <c:v>398909</c:v>
                </c:pt>
                <c:pt idx="3267">
                  <c:v>399455</c:v>
                </c:pt>
                <c:pt idx="3268">
                  <c:v>400003</c:v>
                </c:pt>
                <c:pt idx="3269">
                  <c:v>400553</c:v>
                </c:pt>
                <c:pt idx="3270">
                  <c:v>401097</c:v>
                </c:pt>
                <c:pt idx="3271">
                  <c:v>401636</c:v>
                </c:pt>
                <c:pt idx="3272">
                  <c:v>402179</c:v>
                </c:pt>
                <c:pt idx="3273">
                  <c:v>402728</c:v>
                </c:pt>
                <c:pt idx="3274">
                  <c:v>403276</c:v>
                </c:pt>
                <c:pt idx="3275">
                  <c:v>403815</c:v>
                </c:pt>
                <c:pt idx="3276">
                  <c:v>404346</c:v>
                </c:pt>
                <c:pt idx="3277">
                  <c:v>404874</c:v>
                </c:pt>
                <c:pt idx="3278">
                  <c:v>405401</c:v>
                </c:pt>
                <c:pt idx="3279">
                  <c:v>405923</c:v>
                </c:pt>
                <c:pt idx="3280">
                  <c:v>406441</c:v>
                </c:pt>
                <c:pt idx="3281">
                  <c:v>406957</c:v>
                </c:pt>
                <c:pt idx="3282">
                  <c:v>407469</c:v>
                </c:pt>
                <c:pt idx="3283">
                  <c:v>407977</c:v>
                </c:pt>
                <c:pt idx="3284">
                  <c:v>408485</c:v>
                </c:pt>
                <c:pt idx="3285">
                  <c:v>408992</c:v>
                </c:pt>
                <c:pt idx="3286">
                  <c:v>409496</c:v>
                </c:pt>
                <c:pt idx="3287">
                  <c:v>409995</c:v>
                </c:pt>
                <c:pt idx="3288">
                  <c:v>410483</c:v>
                </c:pt>
                <c:pt idx="3289">
                  <c:v>410979</c:v>
                </c:pt>
                <c:pt idx="3290">
                  <c:v>411492</c:v>
                </c:pt>
                <c:pt idx="3291">
                  <c:v>412009</c:v>
                </c:pt>
                <c:pt idx="3292">
                  <c:v>412533</c:v>
                </c:pt>
                <c:pt idx="3293">
                  <c:v>413062</c:v>
                </c:pt>
                <c:pt idx="3294">
                  <c:v>413601</c:v>
                </c:pt>
                <c:pt idx="3295">
                  <c:v>414147</c:v>
                </c:pt>
                <c:pt idx="3296">
                  <c:v>414692</c:v>
                </c:pt>
                <c:pt idx="3297">
                  <c:v>415235</c:v>
                </c:pt>
                <c:pt idx="3298">
                  <c:v>415781</c:v>
                </c:pt>
                <c:pt idx="3299">
                  <c:v>416327</c:v>
                </c:pt>
                <c:pt idx="3300">
                  <c:v>416872</c:v>
                </c:pt>
                <c:pt idx="3301">
                  <c:v>417419</c:v>
                </c:pt>
                <c:pt idx="3302">
                  <c:v>417969</c:v>
                </c:pt>
                <c:pt idx="3303">
                  <c:v>418526</c:v>
                </c:pt>
                <c:pt idx="3304">
                  <c:v>419095</c:v>
                </c:pt>
                <c:pt idx="3305">
                  <c:v>419682</c:v>
                </c:pt>
                <c:pt idx="3306">
                  <c:v>420281</c:v>
                </c:pt>
                <c:pt idx="3307">
                  <c:v>420888</c:v>
                </c:pt>
                <c:pt idx="3308">
                  <c:v>421507</c:v>
                </c:pt>
                <c:pt idx="3309">
                  <c:v>422135</c:v>
                </c:pt>
                <c:pt idx="3310">
                  <c:v>422766</c:v>
                </c:pt>
              </c:numCache>
            </c:numRef>
          </c:xVal>
          <c:yVal>
            <c:numRef>
              <c:f>Temperature!$B$2:$B$3312</c:f>
              <c:numCache>
                <c:formatCode>General</c:formatCode>
                <c:ptCount val="3311"/>
                <c:pt idx="0">
                  <c:v>0</c:v>
                </c:pt>
                <c:pt idx="1">
                  <c:v>0</c:v>
                </c:pt>
                <c:pt idx="2">
                  <c:v>0</c:v>
                </c:pt>
                <c:pt idx="3">
                  <c:v>0</c:v>
                </c:pt>
                <c:pt idx="4">
                  <c:v>0</c:v>
                </c:pt>
                <c:pt idx="5">
                  <c:v>0</c:v>
                </c:pt>
                <c:pt idx="6">
                  <c:v>0</c:v>
                </c:pt>
                <c:pt idx="7">
                  <c:v>0</c:v>
                </c:pt>
                <c:pt idx="8">
                  <c:v>-0.81</c:v>
                </c:pt>
                <c:pt idx="9">
                  <c:v>0.02</c:v>
                </c:pt>
                <c:pt idx="10">
                  <c:v>0.36</c:v>
                </c:pt>
                <c:pt idx="11">
                  <c:v>-0.95</c:v>
                </c:pt>
                <c:pt idx="12">
                  <c:v>-1.84</c:v>
                </c:pt>
                <c:pt idx="13">
                  <c:v>-1.0900000000000001</c:v>
                </c:pt>
                <c:pt idx="14">
                  <c:v>-0.75</c:v>
                </c:pt>
                <c:pt idx="15">
                  <c:v>-0.22</c:v>
                </c:pt>
                <c:pt idx="16">
                  <c:v>-0.48</c:v>
                </c:pt>
                <c:pt idx="17">
                  <c:v>-0.75</c:v>
                </c:pt>
                <c:pt idx="18">
                  <c:v>0.23</c:v>
                </c:pt>
                <c:pt idx="19">
                  <c:v>1.33</c:v>
                </c:pt>
                <c:pt idx="20">
                  <c:v>0.35</c:v>
                </c:pt>
                <c:pt idx="21">
                  <c:v>0.18</c:v>
                </c:pt>
                <c:pt idx="22">
                  <c:v>-0.08</c:v>
                </c:pt>
                <c:pt idx="23">
                  <c:v>-1.08</c:v>
                </c:pt>
                <c:pt idx="24">
                  <c:v>-1.39</c:v>
                </c:pt>
                <c:pt idx="25">
                  <c:v>-1.61</c:v>
                </c:pt>
                <c:pt idx="26">
                  <c:v>-0.9</c:v>
                </c:pt>
                <c:pt idx="27">
                  <c:v>-0.6</c:v>
                </c:pt>
                <c:pt idx="28">
                  <c:v>-0.02</c:v>
                </c:pt>
                <c:pt idx="29">
                  <c:v>-0.18</c:v>
                </c:pt>
                <c:pt idx="30">
                  <c:v>-1.23</c:v>
                </c:pt>
                <c:pt idx="31">
                  <c:v>-1.54</c:v>
                </c:pt>
                <c:pt idx="32">
                  <c:v>-0.85</c:v>
                </c:pt>
                <c:pt idx="33">
                  <c:v>-0.1</c:v>
                </c:pt>
                <c:pt idx="34">
                  <c:v>-0.17</c:v>
                </c:pt>
                <c:pt idx="35">
                  <c:v>-0.78</c:v>
                </c:pt>
                <c:pt idx="36">
                  <c:v>-0.78</c:v>
                </c:pt>
                <c:pt idx="37">
                  <c:v>-0.17</c:v>
                </c:pt>
                <c:pt idx="38">
                  <c:v>-0.25</c:v>
                </c:pt>
                <c:pt idx="39">
                  <c:v>-0.28000000000000003</c:v>
                </c:pt>
                <c:pt idx="40">
                  <c:v>-0.81</c:v>
                </c:pt>
                <c:pt idx="41">
                  <c:v>-0.05</c:v>
                </c:pt>
                <c:pt idx="42">
                  <c:v>0.27</c:v>
                </c:pt>
                <c:pt idx="43">
                  <c:v>-0.83</c:v>
                </c:pt>
                <c:pt idx="44">
                  <c:v>-0.65</c:v>
                </c:pt>
                <c:pt idx="45">
                  <c:v>-0.27</c:v>
                </c:pt>
                <c:pt idx="46">
                  <c:v>-0.65</c:v>
                </c:pt>
                <c:pt idx="47">
                  <c:v>-1.48</c:v>
                </c:pt>
                <c:pt idx="48">
                  <c:v>-1.64</c:v>
                </c:pt>
                <c:pt idx="49">
                  <c:v>-0.4</c:v>
                </c:pt>
                <c:pt idx="50">
                  <c:v>0.33</c:v>
                </c:pt>
                <c:pt idx="51">
                  <c:v>-0.05</c:v>
                </c:pt>
                <c:pt idx="52">
                  <c:v>-0.13</c:v>
                </c:pt>
                <c:pt idx="53">
                  <c:v>-0.03</c:v>
                </c:pt>
                <c:pt idx="54">
                  <c:v>-0.46</c:v>
                </c:pt>
                <c:pt idx="55">
                  <c:v>-1</c:v>
                </c:pt>
                <c:pt idx="56">
                  <c:v>-0.96</c:v>
                </c:pt>
                <c:pt idx="57">
                  <c:v>-1.33</c:v>
                </c:pt>
                <c:pt idx="58">
                  <c:v>-1.51</c:v>
                </c:pt>
                <c:pt idx="59">
                  <c:v>-0.88</c:v>
                </c:pt>
                <c:pt idx="60">
                  <c:v>-1.06</c:v>
                </c:pt>
                <c:pt idx="61">
                  <c:v>-1.21</c:v>
                </c:pt>
                <c:pt idx="62">
                  <c:v>-1.24</c:v>
                </c:pt>
                <c:pt idx="63">
                  <c:v>-0.96</c:v>
                </c:pt>
                <c:pt idx="64">
                  <c:v>-0.53</c:v>
                </c:pt>
                <c:pt idx="65">
                  <c:v>0.15</c:v>
                </c:pt>
                <c:pt idx="66">
                  <c:v>-0.28000000000000003</c:v>
                </c:pt>
                <c:pt idx="67">
                  <c:v>-0.45</c:v>
                </c:pt>
                <c:pt idx="68">
                  <c:v>-0.38</c:v>
                </c:pt>
                <c:pt idx="69">
                  <c:v>-0.53</c:v>
                </c:pt>
                <c:pt idx="70">
                  <c:v>-0.61</c:v>
                </c:pt>
                <c:pt idx="71">
                  <c:v>-0.95</c:v>
                </c:pt>
                <c:pt idx="72">
                  <c:v>-0.73</c:v>
                </c:pt>
                <c:pt idx="73">
                  <c:v>0.12</c:v>
                </c:pt>
                <c:pt idx="74">
                  <c:v>1.1599999999999999</c:v>
                </c:pt>
                <c:pt idx="75">
                  <c:v>-0.98</c:v>
                </c:pt>
                <c:pt idx="76">
                  <c:v>-1.44</c:v>
                </c:pt>
                <c:pt idx="77">
                  <c:v>-0.73</c:v>
                </c:pt>
                <c:pt idx="78">
                  <c:v>-0.63</c:v>
                </c:pt>
                <c:pt idx="79">
                  <c:v>0.3</c:v>
                </c:pt>
                <c:pt idx="80">
                  <c:v>-0.27</c:v>
                </c:pt>
                <c:pt idx="81">
                  <c:v>-1.36</c:v>
                </c:pt>
                <c:pt idx="82">
                  <c:v>-0.17</c:v>
                </c:pt>
                <c:pt idx="83">
                  <c:v>-0.02</c:v>
                </c:pt>
                <c:pt idx="84">
                  <c:v>-1.19</c:v>
                </c:pt>
                <c:pt idx="85">
                  <c:v>-1.97</c:v>
                </c:pt>
                <c:pt idx="86">
                  <c:v>-0.61</c:v>
                </c:pt>
                <c:pt idx="87">
                  <c:v>0.57999999999999996</c:v>
                </c:pt>
                <c:pt idx="88">
                  <c:v>-0.38</c:v>
                </c:pt>
                <c:pt idx="89">
                  <c:v>-1.34</c:v>
                </c:pt>
                <c:pt idx="90">
                  <c:v>-1.41</c:v>
                </c:pt>
                <c:pt idx="91">
                  <c:v>-0.73</c:v>
                </c:pt>
                <c:pt idx="92">
                  <c:v>-0.25</c:v>
                </c:pt>
                <c:pt idx="93">
                  <c:v>-0.53</c:v>
                </c:pt>
                <c:pt idx="94">
                  <c:v>-0.08</c:v>
                </c:pt>
                <c:pt idx="95">
                  <c:v>0.15</c:v>
                </c:pt>
                <c:pt idx="96">
                  <c:v>-0.43</c:v>
                </c:pt>
                <c:pt idx="97">
                  <c:v>-0.61</c:v>
                </c:pt>
                <c:pt idx="98">
                  <c:v>-0.3</c:v>
                </c:pt>
                <c:pt idx="99">
                  <c:v>-0.13</c:v>
                </c:pt>
                <c:pt idx="100">
                  <c:v>0.22</c:v>
                </c:pt>
                <c:pt idx="101">
                  <c:v>0.17</c:v>
                </c:pt>
                <c:pt idx="102">
                  <c:v>-0.91</c:v>
                </c:pt>
                <c:pt idx="103">
                  <c:v>-0.9</c:v>
                </c:pt>
                <c:pt idx="104">
                  <c:v>0.3</c:v>
                </c:pt>
                <c:pt idx="105">
                  <c:v>0.65</c:v>
                </c:pt>
                <c:pt idx="106">
                  <c:v>0.57999999999999996</c:v>
                </c:pt>
                <c:pt idx="107">
                  <c:v>0.03</c:v>
                </c:pt>
                <c:pt idx="108">
                  <c:v>-0.63</c:v>
                </c:pt>
                <c:pt idx="109">
                  <c:v>-0.46</c:v>
                </c:pt>
                <c:pt idx="110">
                  <c:v>0</c:v>
                </c:pt>
                <c:pt idx="111">
                  <c:v>-0.23</c:v>
                </c:pt>
                <c:pt idx="112">
                  <c:v>-0.66</c:v>
                </c:pt>
                <c:pt idx="113">
                  <c:v>-0.73</c:v>
                </c:pt>
                <c:pt idx="114">
                  <c:v>-0.75</c:v>
                </c:pt>
                <c:pt idx="115">
                  <c:v>-0.91</c:v>
                </c:pt>
                <c:pt idx="116">
                  <c:v>-1.0900000000000001</c:v>
                </c:pt>
                <c:pt idx="117">
                  <c:v>-1</c:v>
                </c:pt>
                <c:pt idx="118">
                  <c:v>-0.53</c:v>
                </c:pt>
                <c:pt idx="119">
                  <c:v>0.55000000000000004</c:v>
                </c:pt>
                <c:pt idx="120">
                  <c:v>1.1299999999999999</c:v>
                </c:pt>
                <c:pt idx="121">
                  <c:v>1.1299999999999999</c:v>
                </c:pt>
                <c:pt idx="122">
                  <c:v>1.1299999999999999</c:v>
                </c:pt>
                <c:pt idx="123">
                  <c:v>1.1299999999999999</c:v>
                </c:pt>
                <c:pt idx="124">
                  <c:v>1.1299999999999999</c:v>
                </c:pt>
                <c:pt idx="125">
                  <c:v>0.88</c:v>
                </c:pt>
                <c:pt idx="126">
                  <c:v>0.2</c:v>
                </c:pt>
                <c:pt idx="127">
                  <c:v>-0.33</c:v>
                </c:pt>
                <c:pt idx="128">
                  <c:v>-0.88</c:v>
                </c:pt>
                <c:pt idx="129">
                  <c:v>-0.57999999999999996</c:v>
                </c:pt>
                <c:pt idx="130">
                  <c:v>0.25</c:v>
                </c:pt>
                <c:pt idx="131">
                  <c:v>0</c:v>
                </c:pt>
                <c:pt idx="132">
                  <c:v>-1.1399999999999999</c:v>
                </c:pt>
                <c:pt idx="133">
                  <c:v>-0.66</c:v>
                </c:pt>
                <c:pt idx="134">
                  <c:v>-0.36</c:v>
                </c:pt>
                <c:pt idx="135">
                  <c:v>-0.66</c:v>
                </c:pt>
                <c:pt idx="136">
                  <c:v>0.13</c:v>
                </c:pt>
                <c:pt idx="137">
                  <c:v>0.18</c:v>
                </c:pt>
                <c:pt idx="138">
                  <c:v>-0.38</c:v>
                </c:pt>
                <c:pt idx="139">
                  <c:v>-0.22</c:v>
                </c:pt>
                <c:pt idx="140">
                  <c:v>0.28000000000000003</c:v>
                </c:pt>
                <c:pt idx="141">
                  <c:v>0.1</c:v>
                </c:pt>
                <c:pt idx="142">
                  <c:v>0.08</c:v>
                </c:pt>
                <c:pt idx="143">
                  <c:v>0.5</c:v>
                </c:pt>
                <c:pt idx="144">
                  <c:v>0.5</c:v>
                </c:pt>
                <c:pt idx="145">
                  <c:v>0.2</c:v>
                </c:pt>
                <c:pt idx="146">
                  <c:v>0.02</c:v>
                </c:pt>
                <c:pt idx="147">
                  <c:v>0.08</c:v>
                </c:pt>
                <c:pt idx="148">
                  <c:v>0.03</c:v>
                </c:pt>
                <c:pt idx="149">
                  <c:v>-0.06</c:v>
                </c:pt>
                <c:pt idx="150">
                  <c:v>-0.15</c:v>
                </c:pt>
                <c:pt idx="151">
                  <c:v>-0.25</c:v>
                </c:pt>
                <c:pt idx="152">
                  <c:v>-0.22</c:v>
                </c:pt>
                <c:pt idx="153">
                  <c:v>0.15</c:v>
                </c:pt>
                <c:pt idx="154">
                  <c:v>0.45</c:v>
                </c:pt>
                <c:pt idx="155">
                  <c:v>-0.13</c:v>
                </c:pt>
                <c:pt idx="156">
                  <c:v>-0.73</c:v>
                </c:pt>
                <c:pt idx="157">
                  <c:v>-0.21</c:v>
                </c:pt>
                <c:pt idx="158">
                  <c:v>0.32</c:v>
                </c:pt>
                <c:pt idx="159">
                  <c:v>-0.17</c:v>
                </c:pt>
                <c:pt idx="160">
                  <c:v>-0.33</c:v>
                </c:pt>
                <c:pt idx="161">
                  <c:v>0.09</c:v>
                </c:pt>
                <c:pt idx="162">
                  <c:v>0.28000000000000003</c:v>
                </c:pt>
                <c:pt idx="163">
                  <c:v>-0.55000000000000004</c:v>
                </c:pt>
                <c:pt idx="164">
                  <c:v>-1.59</c:v>
                </c:pt>
                <c:pt idx="165">
                  <c:v>-1.0900000000000001</c:v>
                </c:pt>
                <c:pt idx="166">
                  <c:v>-0.31</c:v>
                </c:pt>
                <c:pt idx="167">
                  <c:v>-0.62</c:v>
                </c:pt>
                <c:pt idx="168">
                  <c:v>-0.65</c:v>
                </c:pt>
                <c:pt idx="169">
                  <c:v>0.37</c:v>
                </c:pt>
                <c:pt idx="170">
                  <c:v>0.37</c:v>
                </c:pt>
                <c:pt idx="171">
                  <c:v>-0.36</c:v>
                </c:pt>
                <c:pt idx="172">
                  <c:v>-0.84</c:v>
                </c:pt>
                <c:pt idx="173">
                  <c:v>-1.28</c:v>
                </c:pt>
                <c:pt idx="174">
                  <c:v>-1.1399999999999999</c:v>
                </c:pt>
                <c:pt idx="175">
                  <c:v>-0.57999999999999996</c:v>
                </c:pt>
                <c:pt idx="176">
                  <c:v>-0.59</c:v>
                </c:pt>
                <c:pt idx="177">
                  <c:v>-1.05</c:v>
                </c:pt>
                <c:pt idx="178">
                  <c:v>-1.2</c:v>
                </c:pt>
                <c:pt idx="179">
                  <c:v>-0.63</c:v>
                </c:pt>
                <c:pt idx="180">
                  <c:v>0.02</c:v>
                </c:pt>
                <c:pt idx="181">
                  <c:v>-0.04</c:v>
                </c:pt>
                <c:pt idx="182">
                  <c:v>-0.11</c:v>
                </c:pt>
                <c:pt idx="183">
                  <c:v>-0.28999999999999998</c:v>
                </c:pt>
                <c:pt idx="184">
                  <c:v>-0.81</c:v>
                </c:pt>
                <c:pt idx="185">
                  <c:v>-0.57999999999999996</c:v>
                </c:pt>
                <c:pt idx="186">
                  <c:v>0.02</c:v>
                </c:pt>
                <c:pt idx="187">
                  <c:v>-0.03</c:v>
                </c:pt>
                <c:pt idx="188">
                  <c:v>0.48</c:v>
                </c:pt>
                <c:pt idx="189">
                  <c:v>-0.02</c:v>
                </c:pt>
                <c:pt idx="190">
                  <c:v>0.02</c:v>
                </c:pt>
                <c:pt idx="191">
                  <c:v>-0.04</c:v>
                </c:pt>
                <c:pt idx="192">
                  <c:v>-0.72</c:v>
                </c:pt>
                <c:pt idx="193">
                  <c:v>-0.56999999999999995</c:v>
                </c:pt>
                <c:pt idx="194">
                  <c:v>-0.9</c:v>
                </c:pt>
                <c:pt idx="195">
                  <c:v>-0.93</c:v>
                </c:pt>
                <c:pt idx="196">
                  <c:v>-0.69</c:v>
                </c:pt>
                <c:pt idx="197">
                  <c:v>-0.54</c:v>
                </c:pt>
                <c:pt idx="198">
                  <c:v>-0.64</c:v>
                </c:pt>
                <c:pt idx="199">
                  <c:v>0.3</c:v>
                </c:pt>
                <c:pt idx="200">
                  <c:v>2.06</c:v>
                </c:pt>
                <c:pt idx="201">
                  <c:v>0.59</c:v>
                </c:pt>
                <c:pt idx="202">
                  <c:v>-0.87</c:v>
                </c:pt>
                <c:pt idx="203">
                  <c:v>-0.78</c:v>
                </c:pt>
                <c:pt idx="204">
                  <c:v>-0.55000000000000004</c:v>
                </c:pt>
                <c:pt idx="205">
                  <c:v>-0.21</c:v>
                </c:pt>
                <c:pt idx="206">
                  <c:v>-0.26</c:v>
                </c:pt>
                <c:pt idx="207">
                  <c:v>-0.52</c:v>
                </c:pt>
                <c:pt idx="208">
                  <c:v>-0.65</c:v>
                </c:pt>
                <c:pt idx="209">
                  <c:v>-0.68</c:v>
                </c:pt>
                <c:pt idx="210">
                  <c:v>-0.73</c:v>
                </c:pt>
                <c:pt idx="211">
                  <c:v>-0.56000000000000005</c:v>
                </c:pt>
                <c:pt idx="212">
                  <c:v>0.34</c:v>
                </c:pt>
                <c:pt idx="213">
                  <c:v>0.13</c:v>
                </c:pt>
                <c:pt idx="214">
                  <c:v>-0.81</c:v>
                </c:pt>
                <c:pt idx="215">
                  <c:v>-0.53</c:v>
                </c:pt>
                <c:pt idx="216">
                  <c:v>-0.54</c:v>
                </c:pt>
                <c:pt idx="217">
                  <c:v>-0.88</c:v>
                </c:pt>
                <c:pt idx="218">
                  <c:v>-0.48</c:v>
                </c:pt>
                <c:pt idx="219">
                  <c:v>-0.41</c:v>
                </c:pt>
                <c:pt idx="220">
                  <c:v>-0.6</c:v>
                </c:pt>
                <c:pt idx="221">
                  <c:v>-0.51</c:v>
                </c:pt>
                <c:pt idx="222">
                  <c:v>-0.13</c:v>
                </c:pt>
                <c:pt idx="223">
                  <c:v>0.26</c:v>
                </c:pt>
                <c:pt idx="224">
                  <c:v>0.03</c:v>
                </c:pt>
                <c:pt idx="225">
                  <c:v>-0.39</c:v>
                </c:pt>
                <c:pt idx="226">
                  <c:v>-0.82</c:v>
                </c:pt>
                <c:pt idx="227">
                  <c:v>-0.7</c:v>
                </c:pt>
                <c:pt idx="228">
                  <c:v>-0.16</c:v>
                </c:pt>
                <c:pt idx="229">
                  <c:v>-0.16</c:v>
                </c:pt>
                <c:pt idx="230">
                  <c:v>0.43</c:v>
                </c:pt>
                <c:pt idx="231">
                  <c:v>0.51</c:v>
                </c:pt>
                <c:pt idx="232">
                  <c:v>-0.46</c:v>
                </c:pt>
                <c:pt idx="233">
                  <c:v>-0.8</c:v>
                </c:pt>
                <c:pt idx="234">
                  <c:v>-0.85</c:v>
                </c:pt>
                <c:pt idx="235">
                  <c:v>-0.74</c:v>
                </c:pt>
                <c:pt idx="236">
                  <c:v>-0.36</c:v>
                </c:pt>
                <c:pt idx="237">
                  <c:v>-0.37</c:v>
                </c:pt>
                <c:pt idx="238">
                  <c:v>-0.65</c:v>
                </c:pt>
                <c:pt idx="239">
                  <c:v>-0.28000000000000003</c:v>
                </c:pt>
                <c:pt idx="240">
                  <c:v>-0.47</c:v>
                </c:pt>
                <c:pt idx="241">
                  <c:v>-0.57999999999999996</c:v>
                </c:pt>
                <c:pt idx="242">
                  <c:v>0.31</c:v>
                </c:pt>
                <c:pt idx="243">
                  <c:v>0.52</c:v>
                </c:pt>
                <c:pt idx="244">
                  <c:v>-0.18</c:v>
                </c:pt>
                <c:pt idx="245">
                  <c:v>-1.3</c:v>
                </c:pt>
                <c:pt idx="246">
                  <c:v>-0.97</c:v>
                </c:pt>
                <c:pt idx="247">
                  <c:v>-0.43</c:v>
                </c:pt>
                <c:pt idx="248">
                  <c:v>-0.76</c:v>
                </c:pt>
                <c:pt idx="249">
                  <c:v>-0.77</c:v>
                </c:pt>
                <c:pt idx="250">
                  <c:v>-0.79</c:v>
                </c:pt>
                <c:pt idx="251">
                  <c:v>-0.9</c:v>
                </c:pt>
                <c:pt idx="252">
                  <c:v>-0.96</c:v>
                </c:pt>
                <c:pt idx="253">
                  <c:v>-0.7</c:v>
                </c:pt>
                <c:pt idx="254">
                  <c:v>-0.26</c:v>
                </c:pt>
                <c:pt idx="255">
                  <c:v>-0.44</c:v>
                </c:pt>
                <c:pt idx="256">
                  <c:v>-0.62</c:v>
                </c:pt>
                <c:pt idx="257">
                  <c:v>-0.15</c:v>
                </c:pt>
                <c:pt idx="258">
                  <c:v>-0.12</c:v>
                </c:pt>
                <c:pt idx="259">
                  <c:v>-0.23</c:v>
                </c:pt>
                <c:pt idx="260">
                  <c:v>0.02</c:v>
                </c:pt>
                <c:pt idx="261">
                  <c:v>0.09</c:v>
                </c:pt>
                <c:pt idx="262">
                  <c:v>0.74</c:v>
                </c:pt>
                <c:pt idx="263">
                  <c:v>0.81</c:v>
                </c:pt>
                <c:pt idx="264">
                  <c:v>-0.18</c:v>
                </c:pt>
                <c:pt idx="265">
                  <c:v>-0.48</c:v>
                </c:pt>
                <c:pt idx="266">
                  <c:v>-0.27</c:v>
                </c:pt>
                <c:pt idx="267">
                  <c:v>-0.73</c:v>
                </c:pt>
                <c:pt idx="268">
                  <c:v>-1.22</c:v>
                </c:pt>
                <c:pt idx="269">
                  <c:v>-1.29</c:v>
                </c:pt>
                <c:pt idx="270">
                  <c:v>-1.57</c:v>
                </c:pt>
                <c:pt idx="271">
                  <c:v>-1.59</c:v>
                </c:pt>
                <c:pt idx="272">
                  <c:v>-1.61</c:v>
                </c:pt>
                <c:pt idx="273">
                  <c:v>-1.83</c:v>
                </c:pt>
                <c:pt idx="274">
                  <c:v>-2.2000000000000002</c:v>
                </c:pt>
                <c:pt idx="275">
                  <c:v>-2.37</c:v>
                </c:pt>
                <c:pt idx="276">
                  <c:v>-2.85</c:v>
                </c:pt>
                <c:pt idx="277">
                  <c:v>-2.5499999999999998</c:v>
                </c:pt>
                <c:pt idx="278">
                  <c:v>-2.19</c:v>
                </c:pt>
                <c:pt idx="279">
                  <c:v>-2.84</c:v>
                </c:pt>
                <c:pt idx="280">
                  <c:v>-3.09</c:v>
                </c:pt>
                <c:pt idx="281">
                  <c:v>-2.77</c:v>
                </c:pt>
                <c:pt idx="282">
                  <c:v>-2.9</c:v>
                </c:pt>
                <c:pt idx="283">
                  <c:v>-3.88</c:v>
                </c:pt>
                <c:pt idx="284">
                  <c:v>-4.18</c:v>
                </c:pt>
                <c:pt idx="285">
                  <c:v>-3.96</c:v>
                </c:pt>
                <c:pt idx="286">
                  <c:v>-3.61</c:v>
                </c:pt>
                <c:pt idx="287">
                  <c:v>-3.76</c:v>
                </c:pt>
                <c:pt idx="288">
                  <c:v>-4.25</c:v>
                </c:pt>
                <c:pt idx="289">
                  <c:v>-4.25</c:v>
                </c:pt>
                <c:pt idx="290">
                  <c:v>-3.91</c:v>
                </c:pt>
                <c:pt idx="291">
                  <c:v>-3.57</c:v>
                </c:pt>
                <c:pt idx="292">
                  <c:v>-3.24</c:v>
                </c:pt>
                <c:pt idx="293">
                  <c:v>-3.4</c:v>
                </c:pt>
                <c:pt idx="294">
                  <c:v>-3.5</c:v>
                </c:pt>
                <c:pt idx="295">
                  <c:v>-3.67</c:v>
                </c:pt>
                <c:pt idx="296">
                  <c:v>-3.85</c:v>
                </c:pt>
                <c:pt idx="297">
                  <c:v>-3.75</c:v>
                </c:pt>
                <c:pt idx="298">
                  <c:v>-3.72</c:v>
                </c:pt>
                <c:pt idx="299">
                  <c:v>-3.45</c:v>
                </c:pt>
                <c:pt idx="300">
                  <c:v>-3.17</c:v>
                </c:pt>
                <c:pt idx="301">
                  <c:v>-3.17</c:v>
                </c:pt>
                <c:pt idx="302">
                  <c:v>-3.67</c:v>
                </c:pt>
                <c:pt idx="303">
                  <c:v>-4.28</c:v>
                </c:pt>
                <c:pt idx="304">
                  <c:v>-4.0199999999999996</c:v>
                </c:pt>
                <c:pt idx="305">
                  <c:v>-3.57</c:v>
                </c:pt>
                <c:pt idx="306">
                  <c:v>-3.27</c:v>
                </c:pt>
                <c:pt idx="307">
                  <c:v>-2.91</c:v>
                </c:pt>
                <c:pt idx="308">
                  <c:v>-2.19</c:v>
                </c:pt>
                <c:pt idx="309">
                  <c:v>-2.04</c:v>
                </c:pt>
                <c:pt idx="310">
                  <c:v>-2.2400000000000002</c:v>
                </c:pt>
                <c:pt idx="311">
                  <c:v>-2.06</c:v>
                </c:pt>
                <c:pt idx="312">
                  <c:v>-2.3199999999999998</c:v>
                </c:pt>
                <c:pt idx="313">
                  <c:v>-2.57</c:v>
                </c:pt>
                <c:pt idx="314">
                  <c:v>-2.83</c:v>
                </c:pt>
                <c:pt idx="315">
                  <c:v>-3.08</c:v>
                </c:pt>
                <c:pt idx="316">
                  <c:v>-3.34</c:v>
                </c:pt>
                <c:pt idx="317">
                  <c:v>-3.6</c:v>
                </c:pt>
                <c:pt idx="318">
                  <c:v>-3.85</c:v>
                </c:pt>
                <c:pt idx="319">
                  <c:v>-4.1099999999999994</c:v>
                </c:pt>
                <c:pt idx="320">
                  <c:v>-3.64</c:v>
                </c:pt>
                <c:pt idx="321">
                  <c:v>-3.82</c:v>
                </c:pt>
                <c:pt idx="322">
                  <c:v>-4.34</c:v>
                </c:pt>
                <c:pt idx="323">
                  <c:v>-3.98</c:v>
                </c:pt>
                <c:pt idx="324">
                  <c:v>-3.92</c:v>
                </c:pt>
                <c:pt idx="325">
                  <c:v>-4.1399999999999997</c:v>
                </c:pt>
                <c:pt idx="326">
                  <c:v>-4.5199999999999996</c:v>
                </c:pt>
                <c:pt idx="327">
                  <c:v>-4.68</c:v>
                </c:pt>
                <c:pt idx="328">
                  <c:v>-4.4400000000000004</c:v>
                </c:pt>
                <c:pt idx="329">
                  <c:v>-4.6599999999999957</c:v>
                </c:pt>
                <c:pt idx="330">
                  <c:v>-5.3199999999999976</c:v>
                </c:pt>
                <c:pt idx="331">
                  <c:v>-5.4</c:v>
                </c:pt>
                <c:pt idx="332">
                  <c:v>-5</c:v>
                </c:pt>
                <c:pt idx="333">
                  <c:v>-4.8099999999999996</c:v>
                </c:pt>
                <c:pt idx="334">
                  <c:v>-4.74</c:v>
                </c:pt>
                <c:pt idx="335">
                  <c:v>-5.1499999999999986</c:v>
                </c:pt>
                <c:pt idx="336">
                  <c:v>-5.71</c:v>
                </c:pt>
                <c:pt idx="337">
                  <c:v>-5.6</c:v>
                </c:pt>
                <c:pt idx="338">
                  <c:v>-5.44</c:v>
                </c:pt>
                <c:pt idx="339">
                  <c:v>-5.57</c:v>
                </c:pt>
                <c:pt idx="340">
                  <c:v>-5.29</c:v>
                </c:pt>
                <c:pt idx="341">
                  <c:v>-5.35</c:v>
                </c:pt>
                <c:pt idx="342">
                  <c:v>-6.1899999999999986</c:v>
                </c:pt>
                <c:pt idx="343">
                  <c:v>-5.99</c:v>
                </c:pt>
                <c:pt idx="344">
                  <c:v>-5.75</c:v>
                </c:pt>
                <c:pt idx="345">
                  <c:v>-6.08</c:v>
                </c:pt>
                <c:pt idx="346">
                  <c:v>-6.34</c:v>
                </c:pt>
                <c:pt idx="347">
                  <c:v>-6.74</c:v>
                </c:pt>
                <c:pt idx="348">
                  <c:v>-6.88</c:v>
                </c:pt>
                <c:pt idx="349">
                  <c:v>-6.88</c:v>
                </c:pt>
                <c:pt idx="350">
                  <c:v>-6.74</c:v>
                </c:pt>
                <c:pt idx="351">
                  <c:v>-6.7699999999999987</c:v>
                </c:pt>
                <c:pt idx="352">
                  <c:v>-6.97</c:v>
                </c:pt>
                <c:pt idx="353">
                  <c:v>-7.1599999999999966</c:v>
                </c:pt>
                <c:pt idx="354">
                  <c:v>-7.49</c:v>
                </c:pt>
                <c:pt idx="355">
                  <c:v>-8.33</c:v>
                </c:pt>
                <c:pt idx="356">
                  <c:v>-8.51</c:v>
                </c:pt>
                <c:pt idx="357">
                  <c:v>-8.0399999999999991</c:v>
                </c:pt>
                <c:pt idx="358">
                  <c:v>-7.6</c:v>
                </c:pt>
                <c:pt idx="359">
                  <c:v>-7.53</c:v>
                </c:pt>
                <c:pt idx="360">
                  <c:v>-7.45</c:v>
                </c:pt>
                <c:pt idx="361">
                  <c:v>-8.09</c:v>
                </c:pt>
                <c:pt idx="362">
                  <c:v>-8.27</c:v>
                </c:pt>
                <c:pt idx="363">
                  <c:v>-7.68</c:v>
                </c:pt>
                <c:pt idx="364">
                  <c:v>-7.78</c:v>
                </c:pt>
                <c:pt idx="365">
                  <c:v>-7.84</c:v>
                </c:pt>
                <c:pt idx="366">
                  <c:v>-7.8199999999999976</c:v>
                </c:pt>
                <c:pt idx="367">
                  <c:v>-7.72</c:v>
                </c:pt>
                <c:pt idx="368">
                  <c:v>-7.75</c:v>
                </c:pt>
                <c:pt idx="369">
                  <c:v>-8.19</c:v>
                </c:pt>
                <c:pt idx="370">
                  <c:v>-8.6300000000000008</c:v>
                </c:pt>
                <c:pt idx="371">
                  <c:v>-8.16</c:v>
                </c:pt>
                <c:pt idx="372">
                  <c:v>-7.89</c:v>
                </c:pt>
                <c:pt idx="373">
                  <c:v>-7.74</c:v>
                </c:pt>
                <c:pt idx="374">
                  <c:v>-7.97</c:v>
                </c:pt>
                <c:pt idx="375">
                  <c:v>-8.5</c:v>
                </c:pt>
                <c:pt idx="376">
                  <c:v>-8.43</c:v>
                </c:pt>
                <c:pt idx="377">
                  <c:v>-8.7299999999999986</c:v>
                </c:pt>
                <c:pt idx="378">
                  <c:v>-8.4600000000000009</c:v>
                </c:pt>
                <c:pt idx="379">
                  <c:v>-7.58</c:v>
                </c:pt>
                <c:pt idx="380">
                  <c:v>-7.63</c:v>
                </c:pt>
                <c:pt idx="381">
                  <c:v>-8.11</c:v>
                </c:pt>
                <c:pt idx="382">
                  <c:v>-8.26</c:v>
                </c:pt>
                <c:pt idx="383">
                  <c:v>-8.0299999999999994</c:v>
                </c:pt>
                <c:pt idx="384">
                  <c:v>-7.81</c:v>
                </c:pt>
                <c:pt idx="385">
                  <c:v>-7.54</c:v>
                </c:pt>
                <c:pt idx="386">
                  <c:v>-7.7</c:v>
                </c:pt>
                <c:pt idx="387">
                  <c:v>-8.15</c:v>
                </c:pt>
                <c:pt idx="388">
                  <c:v>-8.4499999999999993</c:v>
                </c:pt>
                <c:pt idx="389">
                  <c:v>-8.7100000000000009</c:v>
                </c:pt>
                <c:pt idx="390">
                  <c:v>-8.52</c:v>
                </c:pt>
                <c:pt idx="391">
                  <c:v>-8.61</c:v>
                </c:pt>
                <c:pt idx="392">
                  <c:v>-7.99</c:v>
                </c:pt>
                <c:pt idx="393">
                  <c:v>-7.6199999999999957</c:v>
                </c:pt>
                <c:pt idx="394">
                  <c:v>-7.84</c:v>
                </c:pt>
                <c:pt idx="395">
                  <c:v>-7.52</c:v>
                </c:pt>
                <c:pt idx="396">
                  <c:v>-7.8199999999999976</c:v>
                </c:pt>
                <c:pt idx="397">
                  <c:v>-8.11</c:v>
                </c:pt>
                <c:pt idx="398">
                  <c:v>-8.08</c:v>
                </c:pt>
                <c:pt idx="399">
                  <c:v>-8.0299999999999994</c:v>
                </c:pt>
                <c:pt idx="400">
                  <c:v>-8.0399999999999991</c:v>
                </c:pt>
                <c:pt idx="401">
                  <c:v>-7.96</c:v>
                </c:pt>
                <c:pt idx="402">
                  <c:v>-7.87</c:v>
                </c:pt>
                <c:pt idx="403">
                  <c:v>-7.94</c:v>
                </c:pt>
                <c:pt idx="404">
                  <c:v>-8.1199999999999992</c:v>
                </c:pt>
                <c:pt idx="405">
                  <c:v>-8.1</c:v>
                </c:pt>
                <c:pt idx="406">
                  <c:v>-7.93</c:v>
                </c:pt>
                <c:pt idx="407">
                  <c:v>-7.91</c:v>
                </c:pt>
                <c:pt idx="408">
                  <c:v>-7.91</c:v>
                </c:pt>
                <c:pt idx="409">
                  <c:v>-8</c:v>
                </c:pt>
                <c:pt idx="410">
                  <c:v>-8.09</c:v>
                </c:pt>
                <c:pt idx="411">
                  <c:v>-7.73</c:v>
                </c:pt>
                <c:pt idx="412">
                  <c:v>-7.3599999999999977</c:v>
                </c:pt>
                <c:pt idx="413">
                  <c:v>-7.6599999999999957</c:v>
                </c:pt>
                <c:pt idx="414">
                  <c:v>-8.2399999999999984</c:v>
                </c:pt>
                <c:pt idx="415">
                  <c:v>-8.33</c:v>
                </c:pt>
                <c:pt idx="416">
                  <c:v>-8.1199999999999992</c:v>
                </c:pt>
                <c:pt idx="417">
                  <c:v>-8.15</c:v>
                </c:pt>
                <c:pt idx="418">
                  <c:v>-8.41</c:v>
                </c:pt>
                <c:pt idx="419">
                  <c:v>-8.82</c:v>
                </c:pt>
                <c:pt idx="420">
                  <c:v>-8.82</c:v>
                </c:pt>
                <c:pt idx="421">
                  <c:v>-8.4499999999999993</c:v>
                </c:pt>
                <c:pt idx="422">
                  <c:v>-8.3000000000000007</c:v>
                </c:pt>
                <c:pt idx="423">
                  <c:v>-8.3699999999999992</c:v>
                </c:pt>
                <c:pt idx="424">
                  <c:v>-8.4499999999999993</c:v>
                </c:pt>
                <c:pt idx="425">
                  <c:v>-8.52</c:v>
                </c:pt>
                <c:pt idx="426">
                  <c:v>-8.59</c:v>
                </c:pt>
                <c:pt idx="427">
                  <c:v>-7.97</c:v>
                </c:pt>
                <c:pt idx="428">
                  <c:v>-7.92</c:v>
                </c:pt>
                <c:pt idx="429">
                  <c:v>-8.5</c:v>
                </c:pt>
                <c:pt idx="430">
                  <c:v>-8.8000000000000007</c:v>
                </c:pt>
                <c:pt idx="431">
                  <c:v>-8.89</c:v>
                </c:pt>
                <c:pt idx="432">
                  <c:v>-9.01</c:v>
                </c:pt>
                <c:pt idx="433">
                  <c:v>-8.5399999999999991</c:v>
                </c:pt>
                <c:pt idx="434">
                  <c:v>-7.76</c:v>
                </c:pt>
                <c:pt idx="435">
                  <c:v>-8.1999999999999993</c:v>
                </c:pt>
                <c:pt idx="436">
                  <c:v>-8.6300000000000008</c:v>
                </c:pt>
                <c:pt idx="437">
                  <c:v>-8.6300000000000008</c:v>
                </c:pt>
                <c:pt idx="438">
                  <c:v>-8.6300000000000008</c:v>
                </c:pt>
                <c:pt idx="439">
                  <c:v>-8.44</c:v>
                </c:pt>
                <c:pt idx="440">
                  <c:v>-8.26</c:v>
                </c:pt>
                <c:pt idx="441">
                  <c:v>-8.0299999999999994</c:v>
                </c:pt>
                <c:pt idx="442">
                  <c:v>-7.87</c:v>
                </c:pt>
                <c:pt idx="443">
                  <c:v>-8.68</c:v>
                </c:pt>
                <c:pt idx="444">
                  <c:v>-9.39</c:v>
                </c:pt>
                <c:pt idx="445">
                  <c:v>-8.4600000000000009</c:v>
                </c:pt>
                <c:pt idx="446">
                  <c:v>-7.53</c:v>
                </c:pt>
                <c:pt idx="447">
                  <c:v>-7.51</c:v>
                </c:pt>
                <c:pt idx="448">
                  <c:v>-7.5</c:v>
                </c:pt>
                <c:pt idx="449">
                  <c:v>-7.25</c:v>
                </c:pt>
                <c:pt idx="450">
                  <c:v>-7</c:v>
                </c:pt>
                <c:pt idx="451">
                  <c:v>-7.57</c:v>
                </c:pt>
                <c:pt idx="452">
                  <c:v>-8.14</c:v>
                </c:pt>
                <c:pt idx="453">
                  <c:v>-7.98</c:v>
                </c:pt>
                <c:pt idx="454">
                  <c:v>-7.83</c:v>
                </c:pt>
                <c:pt idx="455">
                  <c:v>-7.68</c:v>
                </c:pt>
                <c:pt idx="456">
                  <c:v>-7.89</c:v>
                </c:pt>
                <c:pt idx="457">
                  <c:v>-8.27</c:v>
                </c:pt>
                <c:pt idx="458">
                  <c:v>-8.1300000000000008</c:v>
                </c:pt>
                <c:pt idx="459">
                  <c:v>-7.7</c:v>
                </c:pt>
                <c:pt idx="460">
                  <c:v>-7.05</c:v>
                </c:pt>
                <c:pt idx="461">
                  <c:v>-6.98</c:v>
                </c:pt>
                <c:pt idx="462">
                  <c:v>-7.26</c:v>
                </c:pt>
                <c:pt idx="463">
                  <c:v>-7.29</c:v>
                </c:pt>
                <c:pt idx="464">
                  <c:v>-7.47</c:v>
                </c:pt>
                <c:pt idx="465">
                  <c:v>-7.48</c:v>
                </c:pt>
                <c:pt idx="466">
                  <c:v>-7.1599999999999966</c:v>
                </c:pt>
                <c:pt idx="467">
                  <c:v>-7.24</c:v>
                </c:pt>
                <c:pt idx="468">
                  <c:v>-7.55</c:v>
                </c:pt>
                <c:pt idx="469">
                  <c:v>-7.8199999999999976</c:v>
                </c:pt>
                <c:pt idx="470">
                  <c:v>-8.0500000000000007</c:v>
                </c:pt>
                <c:pt idx="471">
                  <c:v>-8.09</c:v>
                </c:pt>
                <c:pt idx="472">
                  <c:v>-8.09</c:v>
                </c:pt>
                <c:pt idx="473">
                  <c:v>-7.74</c:v>
                </c:pt>
                <c:pt idx="474">
                  <c:v>-7.56</c:v>
                </c:pt>
                <c:pt idx="475">
                  <c:v>-7.9</c:v>
                </c:pt>
                <c:pt idx="476">
                  <c:v>-8.6399999999999988</c:v>
                </c:pt>
                <c:pt idx="477">
                  <c:v>-9.02</c:v>
                </c:pt>
                <c:pt idx="478">
                  <c:v>-9.02</c:v>
                </c:pt>
                <c:pt idx="479">
                  <c:v>-8.82</c:v>
                </c:pt>
                <c:pt idx="480">
                  <c:v>-8.6199999999999992</c:v>
                </c:pt>
                <c:pt idx="481">
                  <c:v>-8.14</c:v>
                </c:pt>
                <c:pt idx="482">
                  <c:v>-7.84</c:v>
                </c:pt>
                <c:pt idx="483">
                  <c:v>-8.2799999999999994</c:v>
                </c:pt>
                <c:pt idx="484">
                  <c:v>-8.66</c:v>
                </c:pt>
                <c:pt idx="485">
                  <c:v>-8.52</c:v>
                </c:pt>
                <c:pt idx="486">
                  <c:v>-8.27</c:v>
                </c:pt>
                <c:pt idx="487">
                  <c:v>-8.09</c:v>
                </c:pt>
                <c:pt idx="488">
                  <c:v>-7.9</c:v>
                </c:pt>
                <c:pt idx="489">
                  <c:v>-7.6899999999999986</c:v>
                </c:pt>
                <c:pt idx="490">
                  <c:v>-7.49</c:v>
                </c:pt>
                <c:pt idx="491">
                  <c:v>-8.16</c:v>
                </c:pt>
                <c:pt idx="492">
                  <c:v>-8.82</c:v>
                </c:pt>
                <c:pt idx="493">
                  <c:v>-8.4700000000000006</c:v>
                </c:pt>
                <c:pt idx="494">
                  <c:v>-8.1199999999999992</c:v>
                </c:pt>
                <c:pt idx="495">
                  <c:v>-7.7699999999999987</c:v>
                </c:pt>
                <c:pt idx="496">
                  <c:v>-7.42</c:v>
                </c:pt>
                <c:pt idx="497">
                  <c:v>-7.07</c:v>
                </c:pt>
                <c:pt idx="498">
                  <c:v>-6.71</c:v>
                </c:pt>
                <c:pt idx="499">
                  <c:v>-6.71</c:v>
                </c:pt>
                <c:pt idx="500">
                  <c:v>-6.98</c:v>
                </c:pt>
                <c:pt idx="501">
                  <c:v>-7.25</c:v>
                </c:pt>
                <c:pt idx="502">
                  <c:v>-7.52</c:v>
                </c:pt>
                <c:pt idx="503">
                  <c:v>-7.79</c:v>
                </c:pt>
                <c:pt idx="504">
                  <c:v>-8.0500000000000007</c:v>
                </c:pt>
                <c:pt idx="505">
                  <c:v>-8.35</c:v>
                </c:pt>
                <c:pt idx="506">
                  <c:v>-8.3699999999999992</c:v>
                </c:pt>
                <c:pt idx="507">
                  <c:v>-8.33</c:v>
                </c:pt>
                <c:pt idx="508">
                  <c:v>-8.58</c:v>
                </c:pt>
                <c:pt idx="509">
                  <c:v>-8.43</c:v>
                </c:pt>
                <c:pt idx="510">
                  <c:v>-8.3000000000000007</c:v>
                </c:pt>
                <c:pt idx="511">
                  <c:v>-7.95</c:v>
                </c:pt>
                <c:pt idx="512">
                  <c:v>-7.14</c:v>
                </c:pt>
                <c:pt idx="513">
                  <c:v>-7.02</c:v>
                </c:pt>
                <c:pt idx="514">
                  <c:v>-7.6199999999999957</c:v>
                </c:pt>
                <c:pt idx="515">
                  <c:v>-7.83</c:v>
                </c:pt>
                <c:pt idx="516">
                  <c:v>-7.75</c:v>
                </c:pt>
                <c:pt idx="517">
                  <c:v>-7.64</c:v>
                </c:pt>
                <c:pt idx="518">
                  <c:v>-7.52</c:v>
                </c:pt>
                <c:pt idx="519">
                  <c:v>-7.41</c:v>
                </c:pt>
                <c:pt idx="520">
                  <c:v>-7.3</c:v>
                </c:pt>
                <c:pt idx="521">
                  <c:v>-7.63</c:v>
                </c:pt>
                <c:pt idx="522">
                  <c:v>-7.95</c:v>
                </c:pt>
                <c:pt idx="523">
                  <c:v>-8</c:v>
                </c:pt>
                <c:pt idx="524">
                  <c:v>-8.0500000000000007</c:v>
                </c:pt>
                <c:pt idx="525">
                  <c:v>-7.85</c:v>
                </c:pt>
                <c:pt idx="526">
                  <c:v>-7.6499999999999977</c:v>
                </c:pt>
                <c:pt idx="527">
                  <c:v>-7.7699999999999987</c:v>
                </c:pt>
                <c:pt idx="528">
                  <c:v>-8.0299999999999994</c:v>
                </c:pt>
                <c:pt idx="529">
                  <c:v>-8.1999999999999993</c:v>
                </c:pt>
                <c:pt idx="530">
                  <c:v>-7.93</c:v>
                </c:pt>
                <c:pt idx="531">
                  <c:v>-7.4</c:v>
                </c:pt>
                <c:pt idx="532">
                  <c:v>-7.14</c:v>
                </c:pt>
                <c:pt idx="533">
                  <c:v>-6.7699999999999987</c:v>
                </c:pt>
                <c:pt idx="534">
                  <c:v>-6.74</c:v>
                </c:pt>
                <c:pt idx="535">
                  <c:v>-6.79</c:v>
                </c:pt>
                <c:pt idx="536">
                  <c:v>-7.09</c:v>
                </c:pt>
                <c:pt idx="537">
                  <c:v>-7.27</c:v>
                </c:pt>
                <c:pt idx="538">
                  <c:v>-6.6099999999999977</c:v>
                </c:pt>
                <c:pt idx="539">
                  <c:v>-7.07</c:v>
                </c:pt>
                <c:pt idx="540">
                  <c:v>-7.49</c:v>
                </c:pt>
                <c:pt idx="541">
                  <c:v>-6.99</c:v>
                </c:pt>
                <c:pt idx="542">
                  <c:v>-6.6199999999999957</c:v>
                </c:pt>
                <c:pt idx="543">
                  <c:v>-6.71</c:v>
                </c:pt>
                <c:pt idx="544">
                  <c:v>-7.47</c:v>
                </c:pt>
                <c:pt idx="545">
                  <c:v>-7.47</c:v>
                </c:pt>
                <c:pt idx="546">
                  <c:v>-7.29</c:v>
                </c:pt>
                <c:pt idx="547">
                  <c:v>-7.59</c:v>
                </c:pt>
                <c:pt idx="548">
                  <c:v>-7.6</c:v>
                </c:pt>
                <c:pt idx="549">
                  <c:v>-7.6</c:v>
                </c:pt>
                <c:pt idx="550">
                  <c:v>-7.34</c:v>
                </c:pt>
                <c:pt idx="551">
                  <c:v>-7.07</c:v>
                </c:pt>
                <c:pt idx="552">
                  <c:v>-7.44</c:v>
                </c:pt>
                <c:pt idx="553">
                  <c:v>-7.54</c:v>
                </c:pt>
                <c:pt idx="554">
                  <c:v>-7.31</c:v>
                </c:pt>
                <c:pt idx="555">
                  <c:v>-7.1199999999999974</c:v>
                </c:pt>
                <c:pt idx="556">
                  <c:v>-7.17</c:v>
                </c:pt>
                <c:pt idx="557">
                  <c:v>-7.3599999999999977</c:v>
                </c:pt>
                <c:pt idx="558">
                  <c:v>-7.17</c:v>
                </c:pt>
                <c:pt idx="559">
                  <c:v>-6.53</c:v>
                </c:pt>
                <c:pt idx="560">
                  <c:v>-6.88</c:v>
                </c:pt>
                <c:pt idx="561">
                  <c:v>-6.76</c:v>
                </c:pt>
                <c:pt idx="562">
                  <c:v>-6.25</c:v>
                </c:pt>
                <c:pt idx="563">
                  <c:v>-6.59</c:v>
                </c:pt>
                <c:pt idx="564">
                  <c:v>-6.08</c:v>
                </c:pt>
                <c:pt idx="565">
                  <c:v>-6.01</c:v>
                </c:pt>
                <c:pt idx="566">
                  <c:v>-6.1499999999999986</c:v>
                </c:pt>
                <c:pt idx="567">
                  <c:v>-5.87</c:v>
                </c:pt>
                <c:pt idx="568">
                  <c:v>-5.7</c:v>
                </c:pt>
                <c:pt idx="569">
                  <c:v>-5.14</c:v>
                </c:pt>
                <c:pt idx="570">
                  <c:v>-4.8199999999999976</c:v>
                </c:pt>
                <c:pt idx="571">
                  <c:v>-5.05</c:v>
                </c:pt>
                <c:pt idx="572">
                  <c:v>-5.52</c:v>
                </c:pt>
                <c:pt idx="573">
                  <c:v>-5.98</c:v>
                </c:pt>
                <c:pt idx="574">
                  <c:v>-5.9</c:v>
                </c:pt>
                <c:pt idx="575">
                  <c:v>-5.8199999999999976</c:v>
                </c:pt>
                <c:pt idx="576">
                  <c:v>-5.39</c:v>
                </c:pt>
                <c:pt idx="577">
                  <c:v>-5.24</c:v>
                </c:pt>
                <c:pt idx="578">
                  <c:v>-5.37</c:v>
                </c:pt>
                <c:pt idx="579">
                  <c:v>-5.55</c:v>
                </c:pt>
                <c:pt idx="580">
                  <c:v>-5.6499999999999977</c:v>
                </c:pt>
                <c:pt idx="581">
                  <c:v>-5.41</c:v>
                </c:pt>
                <c:pt idx="582">
                  <c:v>-5.6199999999999957</c:v>
                </c:pt>
                <c:pt idx="583">
                  <c:v>-5.72</c:v>
                </c:pt>
                <c:pt idx="584">
                  <c:v>-5.7699999999999987</c:v>
                </c:pt>
                <c:pt idx="585">
                  <c:v>-6.22</c:v>
                </c:pt>
                <c:pt idx="586">
                  <c:v>-6.4</c:v>
                </c:pt>
                <c:pt idx="587">
                  <c:v>-6.7</c:v>
                </c:pt>
                <c:pt idx="588">
                  <c:v>-7.03</c:v>
                </c:pt>
                <c:pt idx="589">
                  <c:v>-7.22</c:v>
                </c:pt>
                <c:pt idx="590">
                  <c:v>-7.7</c:v>
                </c:pt>
                <c:pt idx="591">
                  <c:v>-7.3</c:v>
                </c:pt>
                <c:pt idx="592">
                  <c:v>-6.67</c:v>
                </c:pt>
                <c:pt idx="593">
                  <c:v>-6.97</c:v>
                </c:pt>
                <c:pt idx="594">
                  <c:v>-6.6499999999999977</c:v>
                </c:pt>
                <c:pt idx="595">
                  <c:v>-6.02</c:v>
                </c:pt>
                <c:pt idx="596">
                  <c:v>-6.3199999999999976</c:v>
                </c:pt>
                <c:pt idx="597">
                  <c:v>-6.6199999999999957</c:v>
                </c:pt>
                <c:pt idx="598">
                  <c:v>-6.76</c:v>
                </c:pt>
                <c:pt idx="599">
                  <c:v>-6.9</c:v>
                </c:pt>
                <c:pt idx="600">
                  <c:v>-6.9</c:v>
                </c:pt>
                <c:pt idx="601">
                  <c:v>-6.97</c:v>
                </c:pt>
                <c:pt idx="602">
                  <c:v>-7.2</c:v>
                </c:pt>
                <c:pt idx="603">
                  <c:v>-6.8</c:v>
                </c:pt>
                <c:pt idx="604">
                  <c:v>-5.97</c:v>
                </c:pt>
                <c:pt idx="605">
                  <c:v>-6.38</c:v>
                </c:pt>
                <c:pt idx="606">
                  <c:v>-6.88</c:v>
                </c:pt>
                <c:pt idx="607">
                  <c:v>-6.6</c:v>
                </c:pt>
                <c:pt idx="608">
                  <c:v>-6.45</c:v>
                </c:pt>
                <c:pt idx="609">
                  <c:v>-6.3</c:v>
                </c:pt>
                <c:pt idx="610">
                  <c:v>-6.43</c:v>
                </c:pt>
                <c:pt idx="611">
                  <c:v>-6.6599999999999957</c:v>
                </c:pt>
                <c:pt idx="612">
                  <c:v>-6.8</c:v>
                </c:pt>
                <c:pt idx="613">
                  <c:v>-6.96</c:v>
                </c:pt>
                <c:pt idx="614">
                  <c:v>-7.09</c:v>
                </c:pt>
                <c:pt idx="615">
                  <c:v>-7.18</c:v>
                </c:pt>
                <c:pt idx="616">
                  <c:v>-7.18</c:v>
                </c:pt>
                <c:pt idx="617">
                  <c:v>-6.94</c:v>
                </c:pt>
                <c:pt idx="618">
                  <c:v>-6.73</c:v>
                </c:pt>
                <c:pt idx="619">
                  <c:v>-6.6899999999999986</c:v>
                </c:pt>
                <c:pt idx="620">
                  <c:v>-6.64</c:v>
                </c:pt>
                <c:pt idx="621">
                  <c:v>-6.6</c:v>
                </c:pt>
                <c:pt idx="622">
                  <c:v>-6.56</c:v>
                </c:pt>
                <c:pt idx="623">
                  <c:v>-6.21</c:v>
                </c:pt>
                <c:pt idx="624">
                  <c:v>-5.93</c:v>
                </c:pt>
                <c:pt idx="625">
                  <c:v>-5.93</c:v>
                </c:pt>
                <c:pt idx="626">
                  <c:v>-6.1599999999999966</c:v>
                </c:pt>
                <c:pt idx="627">
                  <c:v>-6.24</c:v>
                </c:pt>
                <c:pt idx="628">
                  <c:v>-6.24</c:v>
                </c:pt>
                <c:pt idx="629">
                  <c:v>-6.13</c:v>
                </c:pt>
                <c:pt idx="630">
                  <c:v>-6.13</c:v>
                </c:pt>
                <c:pt idx="631">
                  <c:v>-5.91</c:v>
                </c:pt>
                <c:pt idx="632">
                  <c:v>-5.48</c:v>
                </c:pt>
                <c:pt idx="633">
                  <c:v>-6.24</c:v>
                </c:pt>
                <c:pt idx="634">
                  <c:v>-6.96</c:v>
                </c:pt>
                <c:pt idx="635">
                  <c:v>-6.91</c:v>
                </c:pt>
                <c:pt idx="636">
                  <c:v>-7.21</c:v>
                </c:pt>
                <c:pt idx="637">
                  <c:v>-7.07</c:v>
                </c:pt>
                <c:pt idx="638">
                  <c:v>-6.31</c:v>
                </c:pt>
                <c:pt idx="639">
                  <c:v>-6.51</c:v>
                </c:pt>
                <c:pt idx="640">
                  <c:v>-6.91</c:v>
                </c:pt>
                <c:pt idx="641">
                  <c:v>-6.71</c:v>
                </c:pt>
                <c:pt idx="642">
                  <c:v>-6.56</c:v>
                </c:pt>
                <c:pt idx="643">
                  <c:v>-6.67</c:v>
                </c:pt>
                <c:pt idx="644">
                  <c:v>-6.46</c:v>
                </c:pt>
                <c:pt idx="645">
                  <c:v>-5.74</c:v>
                </c:pt>
                <c:pt idx="646">
                  <c:v>-5.74</c:v>
                </c:pt>
                <c:pt idx="647">
                  <c:v>-6.37</c:v>
                </c:pt>
                <c:pt idx="648">
                  <c:v>-6.59</c:v>
                </c:pt>
                <c:pt idx="649">
                  <c:v>-5.89</c:v>
                </c:pt>
                <c:pt idx="650">
                  <c:v>-5.1899999999999986</c:v>
                </c:pt>
                <c:pt idx="651">
                  <c:v>-5.1099999999999994</c:v>
                </c:pt>
                <c:pt idx="652">
                  <c:v>-5.0199999999999996</c:v>
                </c:pt>
                <c:pt idx="653">
                  <c:v>-5.09</c:v>
                </c:pt>
                <c:pt idx="654">
                  <c:v>-5.48</c:v>
                </c:pt>
                <c:pt idx="655">
                  <c:v>-4.8</c:v>
                </c:pt>
                <c:pt idx="656">
                  <c:v>-4.53</c:v>
                </c:pt>
                <c:pt idx="657">
                  <c:v>-5.08</c:v>
                </c:pt>
                <c:pt idx="658">
                  <c:v>-4.8099999999999996</c:v>
                </c:pt>
                <c:pt idx="659">
                  <c:v>-4.68</c:v>
                </c:pt>
                <c:pt idx="660">
                  <c:v>-5.27</c:v>
                </c:pt>
                <c:pt idx="661">
                  <c:v>-5.6899999999999986</c:v>
                </c:pt>
                <c:pt idx="662">
                  <c:v>-4.99</c:v>
                </c:pt>
                <c:pt idx="663">
                  <c:v>-4.6499999999999977</c:v>
                </c:pt>
                <c:pt idx="664">
                  <c:v>-5.3</c:v>
                </c:pt>
                <c:pt idx="665">
                  <c:v>-5.7</c:v>
                </c:pt>
                <c:pt idx="666">
                  <c:v>-5.4</c:v>
                </c:pt>
                <c:pt idx="667">
                  <c:v>-5.49</c:v>
                </c:pt>
                <c:pt idx="668">
                  <c:v>-5.43</c:v>
                </c:pt>
                <c:pt idx="669">
                  <c:v>-5.6899999999999986</c:v>
                </c:pt>
                <c:pt idx="670">
                  <c:v>-6.13</c:v>
                </c:pt>
                <c:pt idx="671">
                  <c:v>-5.95</c:v>
                </c:pt>
                <c:pt idx="672">
                  <c:v>-5.88</c:v>
                </c:pt>
                <c:pt idx="673">
                  <c:v>-5.93</c:v>
                </c:pt>
                <c:pt idx="674">
                  <c:v>-5.8</c:v>
                </c:pt>
                <c:pt idx="675">
                  <c:v>-5.53</c:v>
                </c:pt>
                <c:pt idx="676">
                  <c:v>-5.5</c:v>
                </c:pt>
                <c:pt idx="677">
                  <c:v>-6.04</c:v>
                </c:pt>
                <c:pt idx="678">
                  <c:v>-6.45</c:v>
                </c:pt>
                <c:pt idx="679">
                  <c:v>-5.42</c:v>
                </c:pt>
                <c:pt idx="680">
                  <c:v>-5.47</c:v>
                </c:pt>
                <c:pt idx="681">
                  <c:v>-6.68</c:v>
                </c:pt>
                <c:pt idx="682">
                  <c:v>-6.6</c:v>
                </c:pt>
                <c:pt idx="683">
                  <c:v>-6.48</c:v>
                </c:pt>
                <c:pt idx="684">
                  <c:v>-6.94</c:v>
                </c:pt>
                <c:pt idx="685">
                  <c:v>-6.88</c:v>
                </c:pt>
                <c:pt idx="686">
                  <c:v>-6.72</c:v>
                </c:pt>
                <c:pt idx="687">
                  <c:v>-6.99</c:v>
                </c:pt>
                <c:pt idx="688">
                  <c:v>-7.27</c:v>
                </c:pt>
                <c:pt idx="689">
                  <c:v>-6.94</c:v>
                </c:pt>
                <c:pt idx="690">
                  <c:v>-6.97</c:v>
                </c:pt>
                <c:pt idx="691">
                  <c:v>-7.51</c:v>
                </c:pt>
                <c:pt idx="692">
                  <c:v>-7.13</c:v>
                </c:pt>
                <c:pt idx="693">
                  <c:v>-6.1499999999999986</c:v>
                </c:pt>
                <c:pt idx="694">
                  <c:v>-6.55</c:v>
                </c:pt>
                <c:pt idx="695">
                  <c:v>-7.44</c:v>
                </c:pt>
                <c:pt idx="696">
                  <c:v>-7.04</c:v>
                </c:pt>
                <c:pt idx="697">
                  <c:v>-6.68</c:v>
                </c:pt>
                <c:pt idx="698">
                  <c:v>-6.72</c:v>
                </c:pt>
                <c:pt idx="699">
                  <c:v>-6.6899999999999986</c:v>
                </c:pt>
                <c:pt idx="700">
                  <c:v>-7.4</c:v>
                </c:pt>
                <c:pt idx="701">
                  <c:v>-8.16</c:v>
                </c:pt>
                <c:pt idx="702">
                  <c:v>-7.91</c:v>
                </c:pt>
                <c:pt idx="703">
                  <c:v>-7.64</c:v>
                </c:pt>
                <c:pt idx="704">
                  <c:v>-7.94</c:v>
                </c:pt>
                <c:pt idx="705">
                  <c:v>-7.38</c:v>
                </c:pt>
                <c:pt idx="706">
                  <c:v>-6.55</c:v>
                </c:pt>
                <c:pt idx="707">
                  <c:v>-6.93</c:v>
                </c:pt>
                <c:pt idx="708">
                  <c:v>-7.01</c:v>
                </c:pt>
                <c:pt idx="709">
                  <c:v>-7.02</c:v>
                </c:pt>
                <c:pt idx="710">
                  <c:v>-7.39</c:v>
                </c:pt>
                <c:pt idx="711">
                  <c:v>-7.38</c:v>
                </c:pt>
                <c:pt idx="712">
                  <c:v>-7.47</c:v>
                </c:pt>
                <c:pt idx="713">
                  <c:v>-7.51</c:v>
                </c:pt>
                <c:pt idx="714">
                  <c:v>-7.1499999999999986</c:v>
                </c:pt>
                <c:pt idx="715">
                  <c:v>-6.78</c:v>
                </c:pt>
                <c:pt idx="716">
                  <c:v>-6.9</c:v>
                </c:pt>
                <c:pt idx="717">
                  <c:v>-6.91</c:v>
                </c:pt>
                <c:pt idx="718">
                  <c:v>-6.48</c:v>
                </c:pt>
                <c:pt idx="719">
                  <c:v>-6.71</c:v>
                </c:pt>
                <c:pt idx="720">
                  <c:v>-6.92</c:v>
                </c:pt>
                <c:pt idx="721">
                  <c:v>-6.67</c:v>
                </c:pt>
                <c:pt idx="722">
                  <c:v>-6.29</c:v>
                </c:pt>
                <c:pt idx="723">
                  <c:v>-5.92</c:v>
                </c:pt>
                <c:pt idx="724">
                  <c:v>-6.17</c:v>
                </c:pt>
                <c:pt idx="725">
                  <c:v>-6.73</c:v>
                </c:pt>
                <c:pt idx="726">
                  <c:v>-6.55</c:v>
                </c:pt>
                <c:pt idx="727">
                  <c:v>-6.78</c:v>
                </c:pt>
                <c:pt idx="728">
                  <c:v>-6.99</c:v>
                </c:pt>
                <c:pt idx="729">
                  <c:v>-6.3599999999999977</c:v>
                </c:pt>
                <c:pt idx="730">
                  <c:v>-6.28</c:v>
                </c:pt>
                <c:pt idx="731">
                  <c:v>-6.74</c:v>
                </c:pt>
                <c:pt idx="732">
                  <c:v>-6.85</c:v>
                </c:pt>
                <c:pt idx="733">
                  <c:v>-6.46</c:v>
                </c:pt>
                <c:pt idx="734">
                  <c:v>-6.6499999999999977</c:v>
                </c:pt>
                <c:pt idx="735">
                  <c:v>-6.49</c:v>
                </c:pt>
                <c:pt idx="736">
                  <c:v>-6.02</c:v>
                </c:pt>
                <c:pt idx="737">
                  <c:v>-6.05</c:v>
                </c:pt>
                <c:pt idx="738">
                  <c:v>-5.8</c:v>
                </c:pt>
                <c:pt idx="739">
                  <c:v>-5.83</c:v>
                </c:pt>
                <c:pt idx="740">
                  <c:v>-6.26</c:v>
                </c:pt>
                <c:pt idx="741">
                  <c:v>-6.3599999999999977</c:v>
                </c:pt>
                <c:pt idx="742">
                  <c:v>-6.48</c:v>
                </c:pt>
                <c:pt idx="743">
                  <c:v>-6.39</c:v>
                </c:pt>
                <c:pt idx="744">
                  <c:v>-6.24</c:v>
                </c:pt>
                <c:pt idx="745">
                  <c:v>-5.76</c:v>
                </c:pt>
                <c:pt idx="746">
                  <c:v>-5.7699999999999987</c:v>
                </c:pt>
                <c:pt idx="747">
                  <c:v>-5.89</c:v>
                </c:pt>
                <c:pt idx="748">
                  <c:v>-5.51</c:v>
                </c:pt>
                <c:pt idx="749">
                  <c:v>-5.51</c:v>
                </c:pt>
                <c:pt idx="750">
                  <c:v>-5.89</c:v>
                </c:pt>
                <c:pt idx="751">
                  <c:v>-5.97</c:v>
                </c:pt>
                <c:pt idx="752">
                  <c:v>-6.07</c:v>
                </c:pt>
                <c:pt idx="753">
                  <c:v>-5.78</c:v>
                </c:pt>
                <c:pt idx="754">
                  <c:v>-5.3</c:v>
                </c:pt>
                <c:pt idx="755">
                  <c:v>-5.58</c:v>
                </c:pt>
                <c:pt idx="756">
                  <c:v>-5.6</c:v>
                </c:pt>
                <c:pt idx="757">
                  <c:v>-5.18</c:v>
                </c:pt>
                <c:pt idx="758">
                  <c:v>-5.03</c:v>
                </c:pt>
                <c:pt idx="759">
                  <c:v>-5.45</c:v>
                </c:pt>
                <c:pt idx="760">
                  <c:v>-5.7</c:v>
                </c:pt>
                <c:pt idx="761">
                  <c:v>-5.37</c:v>
                </c:pt>
                <c:pt idx="762">
                  <c:v>-5.54</c:v>
                </c:pt>
                <c:pt idx="763">
                  <c:v>-5.54</c:v>
                </c:pt>
                <c:pt idx="764">
                  <c:v>-5.6499999999999977</c:v>
                </c:pt>
                <c:pt idx="765">
                  <c:v>-5.57</c:v>
                </c:pt>
                <c:pt idx="766">
                  <c:v>-5.1899999999999986</c:v>
                </c:pt>
                <c:pt idx="767">
                  <c:v>-5.72</c:v>
                </c:pt>
                <c:pt idx="768">
                  <c:v>-6.07</c:v>
                </c:pt>
                <c:pt idx="769">
                  <c:v>-5.89</c:v>
                </c:pt>
                <c:pt idx="770">
                  <c:v>-5.74</c:v>
                </c:pt>
                <c:pt idx="771">
                  <c:v>-4.91</c:v>
                </c:pt>
                <c:pt idx="772">
                  <c:v>-3.77</c:v>
                </c:pt>
                <c:pt idx="773">
                  <c:v>-4.34</c:v>
                </c:pt>
                <c:pt idx="774">
                  <c:v>-5.38</c:v>
                </c:pt>
                <c:pt idx="775">
                  <c:v>-5.6</c:v>
                </c:pt>
                <c:pt idx="776">
                  <c:v>-6.21</c:v>
                </c:pt>
                <c:pt idx="777">
                  <c:v>-6.6</c:v>
                </c:pt>
                <c:pt idx="778">
                  <c:v>-6.43</c:v>
                </c:pt>
                <c:pt idx="779">
                  <c:v>-5.47</c:v>
                </c:pt>
                <c:pt idx="780">
                  <c:v>-5.59</c:v>
                </c:pt>
                <c:pt idx="781">
                  <c:v>-6.02</c:v>
                </c:pt>
                <c:pt idx="782">
                  <c:v>-5.56</c:v>
                </c:pt>
                <c:pt idx="783">
                  <c:v>-5.56</c:v>
                </c:pt>
                <c:pt idx="784">
                  <c:v>-5.81</c:v>
                </c:pt>
                <c:pt idx="785">
                  <c:v>-5.84</c:v>
                </c:pt>
                <c:pt idx="786">
                  <c:v>-5.55</c:v>
                </c:pt>
                <c:pt idx="787">
                  <c:v>-5.03</c:v>
                </c:pt>
                <c:pt idx="788">
                  <c:v>-5.6</c:v>
                </c:pt>
                <c:pt idx="789">
                  <c:v>-6.13</c:v>
                </c:pt>
                <c:pt idx="790">
                  <c:v>-6.23</c:v>
                </c:pt>
                <c:pt idx="791">
                  <c:v>-6.71</c:v>
                </c:pt>
                <c:pt idx="792">
                  <c:v>-6.1499999999999986</c:v>
                </c:pt>
                <c:pt idx="793">
                  <c:v>-6.1</c:v>
                </c:pt>
                <c:pt idx="794">
                  <c:v>-6.93</c:v>
                </c:pt>
                <c:pt idx="795">
                  <c:v>-7.18</c:v>
                </c:pt>
                <c:pt idx="796">
                  <c:v>-7.07</c:v>
                </c:pt>
                <c:pt idx="797">
                  <c:v>-6.3599999999999977</c:v>
                </c:pt>
                <c:pt idx="798">
                  <c:v>-5.6499999999999977</c:v>
                </c:pt>
                <c:pt idx="799">
                  <c:v>-5.55</c:v>
                </c:pt>
                <c:pt idx="800">
                  <c:v>-6.05</c:v>
                </c:pt>
                <c:pt idx="801">
                  <c:v>-6.6499999999999977</c:v>
                </c:pt>
                <c:pt idx="802">
                  <c:v>-6.6499999999999977</c:v>
                </c:pt>
                <c:pt idx="803">
                  <c:v>-6.55</c:v>
                </c:pt>
                <c:pt idx="804">
                  <c:v>-6.04</c:v>
                </c:pt>
                <c:pt idx="805">
                  <c:v>-6.22</c:v>
                </c:pt>
                <c:pt idx="806">
                  <c:v>-6.49</c:v>
                </c:pt>
                <c:pt idx="807">
                  <c:v>-6.14</c:v>
                </c:pt>
                <c:pt idx="808">
                  <c:v>-6.6</c:v>
                </c:pt>
                <c:pt idx="809">
                  <c:v>-7.06</c:v>
                </c:pt>
                <c:pt idx="810">
                  <c:v>-6.96</c:v>
                </c:pt>
                <c:pt idx="811">
                  <c:v>-6.4</c:v>
                </c:pt>
                <c:pt idx="812">
                  <c:v>-6.53</c:v>
                </c:pt>
                <c:pt idx="813">
                  <c:v>-6.8</c:v>
                </c:pt>
                <c:pt idx="814">
                  <c:v>-6.17</c:v>
                </c:pt>
                <c:pt idx="815">
                  <c:v>-6.35</c:v>
                </c:pt>
                <c:pt idx="816">
                  <c:v>-6.29</c:v>
                </c:pt>
                <c:pt idx="817">
                  <c:v>-6.3599999999999977</c:v>
                </c:pt>
                <c:pt idx="818">
                  <c:v>-6.71</c:v>
                </c:pt>
                <c:pt idx="819">
                  <c:v>-6.31</c:v>
                </c:pt>
                <c:pt idx="820">
                  <c:v>-6.1599999999999966</c:v>
                </c:pt>
                <c:pt idx="821">
                  <c:v>-5.58</c:v>
                </c:pt>
                <c:pt idx="822">
                  <c:v>-5.34</c:v>
                </c:pt>
                <c:pt idx="823">
                  <c:v>-5.6499999999999977</c:v>
                </c:pt>
                <c:pt idx="824">
                  <c:v>-5.42</c:v>
                </c:pt>
                <c:pt idx="825">
                  <c:v>-5.21</c:v>
                </c:pt>
                <c:pt idx="826">
                  <c:v>-5.43</c:v>
                </c:pt>
                <c:pt idx="827">
                  <c:v>-5.54</c:v>
                </c:pt>
                <c:pt idx="828">
                  <c:v>-5.81</c:v>
                </c:pt>
                <c:pt idx="829">
                  <c:v>-5.23</c:v>
                </c:pt>
                <c:pt idx="830">
                  <c:v>-4.8</c:v>
                </c:pt>
                <c:pt idx="831">
                  <c:v>-5.09</c:v>
                </c:pt>
                <c:pt idx="832">
                  <c:v>-4.95</c:v>
                </c:pt>
                <c:pt idx="833">
                  <c:v>-4.71</c:v>
                </c:pt>
                <c:pt idx="834">
                  <c:v>-4.92</c:v>
                </c:pt>
                <c:pt idx="835">
                  <c:v>-5.1099999999999994</c:v>
                </c:pt>
                <c:pt idx="836">
                  <c:v>-4.76</c:v>
                </c:pt>
                <c:pt idx="837">
                  <c:v>-5.09</c:v>
                </c:pt>
                <c:pt idx="838">
                  <c:v>-5.0999999999999996</c:v>
                </c:pt>
                <c:pt idx="839">
                  <c:v>-4.3499999999999996</c:v>
                </c:pt>
                <c:pt idx="840">
                  <c:v>-4.42</c:v>
                </c:pt>
                <c:pt idx="841">
                  <c:v>-4.88</c:v>
                </c:pt>
                <c:pt idx="842">
                  <c:v>-4.47</c:v>
                </c:pt>
                <c:pt idx="843">
                  <c:v>-3.71</c:v>
                </c:pt>
                <c:pt idx="844">
                  <c:v>-3.68</c:v>
                </c:pt>
                <c:pt idx="845">
                  <c:v>-4.18</c:v>
                </c:pt>
                <c:pt idx="846">
                  <c:v>-4.54</c:v>
                </c:pt>
                <c:pt idx="847">
                  <c:v>-4.7300000000000004</c:v>
                </c:pt>
                <c:pt idx="848">
                  <c:v>-4.01</c:v>
                </c:pt>
                <c:pt idx="849">
                  <c:v>-4.05</c:v>
                </c:pt>
                <c:pt idx="850">
                  <c:v>-4.8499999999999996</c:v>
                </c:pt>
                <c:pt idx="851">
                  <c:v>-4.8499999999999996</c:v>
                </c:pt>
                <c:pt idx="852">
                  <c:v>-4.8599999999999977</c:v>
                </c:pt>
                <c:pt idx="853">
                  <c:v>-5.78</c:v>
                </c:pt>
                <c:pt idx="854">
                  <c:v>-5.51</c:v>
                </c:pt>
                <c:pt idx="855">
                  <c:v>-4.6499999999999977</c:v>
                </c:pt>
                <c:pt idx="856">
                  <c:v>-4.9800000000000004</c:v>
                </c:pt>
                <c:pt idx="857">
                  <c:v>-4.6499999999999977</c:v>
                </c:pt>
                <c:pt idx="858">
                  <c:v>-4.6199999999999957</c:v>
                </c:pt>
                <c:pt idx="859">
                  <c:v>-4.9000000000000004</c:v>
                </c:pt>
                <c:pt idx="860">
                  <c:v>-4.96</c:v>
                </c:pt>
                <c:pt idx="861">
                  <c:v>-4.2699999999999996</c:v>
                </c:pt>
                <c:pt idx="862">
                  <c:v>-4.22</c:v>
                </c:pt>
                <c:pt idx="863">
                  <c:v>-4.93</c:v>
                </c:pt>
                <c:pt idx="864">
                  <c:v>-5.21</c:v>
                </c:pt>
                <c:pt idx="865">
                  <c:v>-5.6599999999999957</c:v>
                </c:pt>
                <c:pt idx="866">
                  <c:v>-5.8599999999999977</c:v>
                </c:pt>
                <c:pt idx="867">
                  <c:v>-6.06</c:v>
                </c:pt>
                <c:pt idx="868">
                  <c:v>-5.93</c:v>
                </c:pt>
                <c:pt idx="869">
                  <c:v>-5.85</c:v>
                </c:pt>
                <c:pt idx="870">
                  <c:v>-6.04</c:v>
                </c:pt>
                <c:pt idx="871">
                  <c:v>-6.41</c:v>
                </c:pt>
                <c:pt idx="872">
                  <c:v>-6.31</c:v>
                </c:pt>
                <c:pt idx="873">
                  <c:v>-5.8599999999999977</c:v>
                </c:pt>
                <c:pt idx="874">
                  <c:v>-5.85</c:v>
                </c:pt>
                <c:pt idx="875">
                  <c:v>-6.03</c:v>
                </c:pt>
                <c:pt idx="876">
                  <c:v>-5.8599999999999977</c:v>
                </c:pt>
                <c:pt idx="877">
                  <c:v>-5.53</c:v>
                </c:pt>
                <c:pt idx="878">
                  <c:v>-5.53</c:v>
                </c:pt>
                <c:pt idx="879">
                  <c:v>-5.53</c:v>
                </c:pt>
                <c:pt idx="880">
                  <c:v>-5.81</c:v>
                </c:pt>
                <c:pt idx="881">
                  <c:v>-6.49</c:v>
                </c:pt>
                <c:pt idx="882">
                  <c:v>-6.53</c:v>
                </c:pt>
                <c:pt idx="883">
                  <c:v>-6.1499999999999986</c:v>
                </c:pt>
                <c:pt idx="884">
                  <c:v>-6.1099999999999994</c:v>
                </c:pt>
                <c:pt idx="885">
                  <c:v>-6.2</c:v>
                </c:pt>
                <c:pt idx="886">
                  <c:v>-6.45</c:v>
                </c:pt>
                <c:pt idx="887">
                  <c:v>-6.3</c:v>
                </c:pt>
                <c:pt idx="888">
                  <c:v>-6.28</c:v>
                </c:pt>
                <c:pt idx="889">
                  <c:v>-6.53</c:v>
                </c:pt>
                <c:pt idx="890">
                  <c:v>-6.58</c:v>
                </c:pt>
                <c:pt idx="891">
                  <c:v>-6.6099999999999977</c:v>
                </c:pt>
                <c:pt idx="892">
                  <c:v>-7.31</c:v>
                </c:pt>
                <c:pt idx="893">
                  <c:v>-7.48</c:v>
                </c:pt>
                <c:pt idx="894">
                  <c:v>-6.98</c:v>
                </c:pt>
                <c:pt idx="895">
                  <c:v>-6.81</c:v>
                </c:pt>
                <c:pt idx="896">
                  <c:v>-6.53</c:v>
                </c:pt>
                <c:pt idx="897">
                  <c:v>-6.88</c:v>
                </c:pt>
                <c:pt idx="898">
                  <c:v>-6.8599999999999977</c:v>
                </c:pt>
                <c:pt idx="899">
                  <c:v>-7</c:v>
                </c:pt>
                <c:pt idx="900">
                  <c:v>-7.26</c:v>
                </c:pt>
                <c:pt idx="901">
                  <c:v>-6.8599999999999977</c:v>
                </c:pt>
                <c:pt idx="902">
                  <c:v>-6.5</c:v>
                </c:pt>
                <c:pt idx="903">
                  <c:v>-6.6</c:v>
                </c:pt>
                <c:pt idx="904">
                  <c:v>-7</c:v>
                </c:pt>
                <c:pt idx="905">
                  <c:v>-7.1</c:v>
                </c:pt>
                <c:pt idx="906">
                  <c:v>-7.05</c:v>
                </c:pt>
                <c:pt idx="907">
                  <c:v>-7.44</c:v>
                </c:pt>
                <c:pt idx="908">
                  <c:v>-7.72</c:v>
                </c:pt>
                <c:pt idx="909">
                  <c:v>-7.64</c:v>
                </c:pt>
                <c:pt idx="910">
                  <c:v>-8.09</c:v>
                </c:pt>
                <c:pt idx="911">
                  <c:v>-8.02</c:v>
                </c:pt>
                <c:pt idx="912">
                  <c:v>-7.67</c:v>
                </c:pt>
                <c:pt idx="913">
                  <c:v>-7.54</c:v>
                </c:pt>
                <c:pt idx="914">
                  <c:v>-7.51</c:v>
                </c:pt>
                <c:pt idx="915">
                  <c:v>-7.51</c:v>
                </c:pt>
                <c:pt idx="916">
                  <c:v>-7.51</c:v>
                </c:pt>
                <c:pt idx="917">
                  <c:v>-7.51</c:v>
                </c:pt>
                <c:pt idx="918">
                  <c:v>-7.1099999999999994</c:v>
                </c:pt>
                <c:pt idx="919">
                  <c:v>-6.43</c:v>
                </c:pt>
                <c:pt idx="920">
                  <c:v>-6.26</c:v>
                </c:pt>
                <c:pt idx="921">
                  <c:v>-6.84</c:v>
                </c:pt>
                <c:pt idx="922">
                  <c:v>-6.6599999999999957</c:v>
                </c:pt>
                <c:pt idx="923">
                  <c:v>-6.41</c:v>
                </c:pt>
                <c:pt idx="924">
                  <c:v>-6.83</c:v>
                </c:pt>
                <c:pt idx="925">
                  <c:v>-6.8199999999999976</c:v>
                </c:pt>
                <c:pt idx="926">
                  <c:v>-6.79</c:v>
                </c:pt>
                <c:pt idx="927">
                  <c:v>-6.94</c:v>
                </c:pt>
                <c:pt idx="928">
                  <c:v>-7.27</c:v>
                </c:pt>
                <c:pt idx="929">
                  <c:v>-7.7</c:v>
                </c:pt>
                <c:pt idx="930">
                  <c:v>-7.55</c:v>
                </c:pt>
                <c:pt idx="931">
                  <c:v>-7.4</c:v>
                </c:pt>
                <c:pt idx="932">
                  <c:v>-7.91</c:v>
                </c:pt>
                <c:pt idx="933">
                  <c:v>-7.43</c:v>
                </c:pt>
                <c:pt idx="934">
                  <c:v>-7.49</c:v>
                </c:pt>
                <c:pt idx="935">
                  <c:v>-7.97</c:v>
                </c:pt>
                <c:pt idx="936">
                  <c:v>-7.92</c:v>
                </c:pt>
                <c:pt idx="937">
                  <c:v>-8.17</c:v>
                </c:pt>
                <c:pt idx="938">
                  <c:v>-7.98</c:v>
                </c:pt>
                <c:pt idx="939">
                  <c:v>-7.95</c:v>
                </c:pt>
                <c:pt idx="940">
                  <c:v>-7.76</c:v>
                </c:pt>
                <c:pt idx="941">
                  <c:v>-7.25</c:v>
                </c:pt>
                <c:pt idx="942">
                  <c:v>-7.49</c:v>
                </c:pt>
                <c:pt idx="943">
                  <c:v>-7.71</c:v>
                </c:pt>
                <c:pt idx="944">
                  <c:v>-8.15</c:v>
                </c:pt>
                <c:pt idx="945">
                  <c:v>-8.85</c:v>
                </c:pt>
                <c:pt idx="946">
                  <c:v>-7.75</c:v>
                </c:pt>
                <c:pt idx="947">
                  <c:v>-7.4</c:v>
                </c:pt>
                <c:pt idx="948">
                  <c:v>-8.2100000000000009</c:v>
                </c:pt>
                <c:pt idx="949">
                  <c:v>-8.31</c:v>
                </c:pt>
                <c:pt idx="950">
                  <c:v>-8.06</c:v>
                </c:pt>
                <c:pt idx="951">
                  <c:v>-7.33</c:v>
                </c:pt>
                <c:pt idx="952">
                  <c:v>-6.88</c:v>
                </c:pt>
                <c:pt idx="953">
                  <c:v>-7.07</c:v>
                </c:pt>
                <c:pt idx="954">
                  <c:v>-7.73</c:v>
                </c:pt>
                <c:pt idx="955">
                  <c:v>-7.76</c:v>
                </c:pt>
                <c:pt idx="956">
                  <c:v>-7.54</c:v>
                </c:pt>
                <c:pt idx="957">
                  <c:v>-7.73</c:v>
                </c:pt>
                <c:pt idx="958">
                  <c:v>-7.44</c:v>
                </c:pt>
                <c:pt idx="959">
                  <c:v>-7.22</c:v>
                </c:pt>
                <c:pt idx="960">
                  <c:v>-7.47</c:v>
                </c:pt>
                <c:pt idx="961">
                  <c:v>-7.63</c:v>
                </c:pt>
                <c:pt idx="962">
                  <c:v>-7.52</c:v>
                </c:pt>
                <c:pt idx="963">
                  <c:v>-7.8</c:v>
                </c:pt>
                <c:pt idx="964">
                  <c:v>-7.71</c:v>
                </c:pt>
                <c:pt idx="965">
                  <c:v>-7.8599999999999977</c:v>
                </c:pt>
                <c:pt idx="966">
                  <c:v>-8.15</c:v>
                </c:pt>
                <c:pt idx="967">
                  <c:v>-8.0399999999999991</c:v>
                </c:pt>
                <c:pt idx="968">
                  <c:v>-7.89</c:v>
                </c:pt>
                <c:pt idx="969">
                  <c:v>-7.55</c:v>
                </c:pt>
                <c:pt idx="970">
                  <c:v>-7.8</c:v>
                </c:pt>
                <c:pt idx="971">
                  <c:v>-8.27</c:v>
                </c:pt>
                <c:pt idx="972">
                  <c:v>-7.6499999999999977</c:v>
                </c:pt>
                <c:pt idx="973">
                  <c:v>-7.45</c:v>
                </c:pt>
                <c:pt idx="974">
                  <c:v>-8.01</c:v>
                </c:pt>
                <c:pt idx="975">
                  <c:v>-7.94</c:v>
                </c:pt>
                <c:pt idx="976">
                  <c:v>-8.1999999999999993</c:v>
                </c:pt>
                <c:pt idx="977">
                  <c:v>-7.59</c:v>
                </c:pt>
                <c:pt idx="978">
                  <c:v>-6.3599999999999977</c:v>
                </c:pt>
                <c:pt idx="979">
                  <c:v>-5.81</c:v>
                </c:pt>
                <c:pt idx="980">
                  <c:v>-6.1199999999999974</c:v>
                </c:pt>
                <c:pt idx="981">
                  <c:v>-5.6199999999999957</c:v>
                </c:pt>
                <c:pt idx="982">
                  <c:v>-5.75</c:v>
                </c:pt>
                <c:pt idx="983">
                  <c:v>-6.6899999999999986</c:v>
                </c:pt>
                <c:pt idx="984">
                  <c:v>-6.92</c:v>
                </c:pt>
                <c:pt idx="985">
                  <c:v>-7.54</c:v>
                </c:pt>
                <c:pt idx="986">
                  <c:v>-7.33</c:v>
                </c:pt>
                <c:pt idx="987">
                  <c:v>-6.97</c:v>
                </c:pt>
                <c:pt idx="988">
                  <c:v>-6.55</c:v>
                </c:pt>
                <c:pt idx="989">
                  <c:v>-6.75</c:v>
                </c:pt>
                <c:pt idx="990">
                  <c:v>-7.31</c:v>
                </c:pt>
                <c:pt idx="991">
                  <c:v>-7.84</c:v>
                </c:pt>
                <c:pt idx="992">
                  <c:v>-7.72</c:v>
                </c:pt>
                <c:pt idx="993">
                  <c:v>-7.05</c:v>
                </c:pt>
                <c:pt idx="994">
                  <c:v>-7.08</c:v>
                </c:pt>
                <c:pt idx="995">
                  <c:v>-7.26</c:v>
                </c:pt>
                <c:pt idx="996">
                  <c:v>-6.52</c:v>
                </c:pt>
                <c:pt idx="997">
                  <c:v>-5.67</c:v>
                </c:pt>
                <c:pt idx="998">
                  <c:v>-5.67</c:v>
                </c:pt>
                <c:pt idx="999">
                  <c:v>-5.67</c:v>
                </c:pt>
                <c:pt idx="1000">
                  <c:v>-5.6599999999999957</c:v>
                </c:pt>
                <c:pt idx="1001">
                  <c:v>-5.6599999999999957</c:v>
                </c:pt>
                <c:pt idx="1002">
                  <c:v>-5.7</c:v>
                </c:pt>
                <c:pt idx="1003">
                  <c:v>-5.75</c:v>
                </c:pt>
                <c:pt idx="1004">
                  <c:v>-5.93</c:v>
                </c:pt>
                <c:pt idx="1005">
                  <c:v>-5.99</c:v>
                </c:pt>
                <c:pt idx="1006">
                  <c:v>-5.44</c:v>
                </c:pt>
                <c:pt idx="1007">
                  <c:v>-5.1499999999999986</c:v>
                </c:pt>
                <c:pt idx="1008">
                  <c:v>-4.5999999999999996</c:v>
                </c:pt>
                <c:pt idx="1009">
                  <c:v>-5.3</c:v>
                </c:pt>
                <c:pt idx="1010">
                  <c:v>-5.2</c:v>
                </c:pt>
                <c:pt idx="1011">
                  <c:v>-4.8099999999999996</c:v>
                </c:pt>
                <c:pt idx="1012">
                  <c:v>-5.3599999999999977</c:v>
                </c:pt>
                <c:pt idx="1013">
                  <c:v>-6.13</c:v>
                </c:pt>
                <c:pt idx="1014">
                  <c:v>-5.55</c:v>
                </c:pt>
                <c:pt idx="1015">
                  <c:v>-5.38</c:v>
                </c:pt>
                <c:pt idx="1016">
                  <c:v>-5.6899999999999986</c:v>
                </c:pt>
                <c:pt idx="1017">
                  <c:v>-5.81</c:v>
                </c:pt>
                <c:pt idx="1018">
                  <c:v>-5.8199999999999976</c:v>
                </c:pt>
                <c:pt idx="1019">
                  <c:v>-6.28</c:v>
                </c:pt>
                <c:pt idx="1020">
                  <c:v>-6.53</c:v>
                </c:pt>
                <c:pt idx="1021">
                  <c:v>-6.89</c:v>
                </c:pt>
                <c:pt idx="1022">
                  <c:v>-6.39</c:v>
                </c:pt>
                <c:pt idx="1023">
                  <c:v>-6.64</c:v>
                </c:pt>
                <c:pt idx="1024">
                  <c:v>-5.97</c:v>
                </c:pt>
                <c:pt idx="1025">
                  <c:v>-5.29</c:v>
                </c:pt>
                <c:pt idx="1026">
                  <c:v>-5.7699999999999987</c:v>
                </c:pt>
                <c:pt idx="1027">
                  <c:v>-6</c:v>
                </c:pt>
                <c:pt idx="1028">
                  <c:v>-6.31</c:v>
                </c:pt>
                <c:pt idx="1029">
                  <c:v>-6.44</c:v>
                </c:pt>
                <c:pt idx="1030">
                  <c:v>-7.1</c:v>
                </c:pt>
                <c:pt idx="1031">
                  <c:v>-7.81</c:v>
                </c:pt>
                <c:pt idx="1032">
                  <c:v>-6.96</c:v>
                </c:pt>
                <c:pt idx="1033">
                  <c:v>-6.1</c:v>
                </c:pt>
                <c:pt idx="1034">
                  <c:v>-6.6099999999999977</c:v>
                </c:pt>
                <c:pt idx="1035">
                  <c:v>-7.1199999999999974</c:v>
                </c:pt>
                <c:pt idx="1036">
                  <c:v>-6.85</c:v>
                </c:pt>
                <c:pt idx="1037">
                  <c:v>-6.45</c:v>
                </c:pt>
                <c:pt idx="1038">
                  <c:v>-6.56</c:v>
                </c:pt>
                <c:pt idx="1039">
                  <c:v>-7.17</c:v>
                </c:pt>
                <c:pt idx="1040">
                  <c:v>-6.31</c:v>
                </c:pt>
                <c:pt idx="1041">
                  <c:v>-5.91</c:v>
                </c:pt>
                <c:pt idx="1042">
                  <c:v>-5.6199999999999957</c:v>
                </c:pt>
                <c:pt idx="1043">
                  <c:v>-4.74</c:v>
                </c:pt>
                <c:pt idx="1044">
                  <c:v>-6.03</c:v>
                </c:pt>
                <c:pt idx="1045">
                  <c:v>-6.92</c:v>
                </c:pt>
                <c:pt idx="1046">
                  <c:v>-5.87</c:v>
                </c:pt>
                <c:pt idx="1047">
                  <c:v>-5.85</c:v>
                </c:pt>
                <c:pt idx="1048">
                  <c:v>-5.68</c:v>
                </c:pt>
                <c:pt idx="1049">
                  <c:v>-5.6099999999999977</c:v>
                </c:pt>
                <c:pt idx="1050">
                  <c:v>-5.41</c:v>
                </c:pt>
                <c:pt idx="1051">
                  <c:v>-5.72</c:v>
                </c:pt>
                <c:pt idx="1052">
                  <c:v>-5.42</c:v>
                </c:pt>
                <c:pt idx="1053">
                  <c:v>-5.1199999999999974</c:v>
                </c:pt>
                <c:pt idx="1054">
                  <c:v>-5.3199999999999976</c:v>
                </c:pt>
                <c:pt idx="1055">
                  <c:v>-5.41</c:v>
                </c:pt>
                <c:pt idx="1056">
                  <c:v>-5.13</c:v>
                </c:pt>
                <c:pt idx="1057">
                  <c:v>-4.6599999999999957</c:v>
                </c:pt>
                <c:pt idx="1058">
                  <c:v>-4.53</c:v>
                </c:pt>
                <c:pt idx="1059">
                  <c:v>-4.3899999999999997</c:v>
                </c:pt>
                <c:pt idx="1060">
                  <c:v>-4.3499999999999996</c:v>
                </c:pt>
                <c:pt idx="1061">
                  <c:v>-5.41</c:v>
                </c:pt>
                <c:pt idx="1062">
                  <c:v>-5</c:v>
                </c:pt>
                <c:pt idx="1063">
                  <c:v>-4.83</c:v>
                </c:pt>
                <c:pt idx="1064">
                  <c:v>-5.23</c:v>
                </c:pt>
                <c:pt idx="1065">
                  <c:v>-4.37</c:v>
                </c:pt>
                <c:pt idx="1066">
                  <c:v>-4.05</c:v>
                </c:pt>
                <c:pt idx="1067">
                  <c:v>-4.8</c:v>
                </c:pt>
                <c:pt idx="1068">
                  <c:v>-5.08</c:v>
                </c:pt>
                <c:pt idx="1069">
                  <c:v>-5.1599999999999966</c:v>
                </c:pt>
                <c:pt idx="1070">
                  <c:v>-5.22</c:v>
                </c:pt>
                <c:pt idx="1071">
                  <c:v>-4.92</c:v>
                </c:pt>
                <c:pt idx="1072">
                  <c:v>-4.67</c:v>
                </c:pt>
                <c:pt idx="1073">
                  <c:v>-5.09</c:v>
                </c:pt>
                <c:pt idx="1074">
                  <c:v>-5.5</c:v>
                </c:pt>
                <c:pt idx="1075">
                  <c:v>-5.47</c:v>
                </c:pt>
                <c:pt idx="1076">
                  <c:v>-5.42</c:v>
                </c:pt>
                <c:pt idx="1077">
                  <c:v>-5.9</c:v>
                </c:pt>
                <c:pt idx="1078">
                  <c:v>-6.33</c:v>
                </c:pt>
                <c:pt idx="1079">
                  <c:v>-6.71</c:v>
                </c:pt>
                <c:pt idx="1080">
                  <c:v>-7.14</c:v>
                </c:pt>
                <c:pt idx="1081">
                  <c:v>-6.59</c:v>
                </c:pt>
                <c:pt idx="1082">
                  <c:v>-5.81</c:v>
                </c:pt>
                <c:pt idx="1083">
                  <c:v>-5.76</c:v>
                </c:pt>
                <c:pt idx="1084">
                  <c:v>-5.81</c:v>
                </c:pt>
                <c:pt idx="1085">
                  <c:v>-6.45</c:v>
                </c:pt>
                <c:pt idx="1086">
                  <c:v>-6.52</c:v>
                </c:pt>
                <c:pt idx="1087">
                  <c:v>-6.6199999999999957</c:v>
                </c:pt>
                <c:pt idx="1088">
                  <c:v>-7.28</c:v>
                </c:pt>
                <c:pt idx="1089">
                  <c:v>-6.06</c:v>
                </c:pt>
                <c:pt idx="1090">
                  <c:v>-3.82</c:v>
                </c:pt>
                <c:pt idx="1091">
                  <c:v>-5.71</c:v>
                </c:pt>
                <c:pt idx="1092">
                  <c:v>-6.79</c:v>
                </c:pt>
                <c:pt idx="1093">
                  <c:v>-6.1199999999999974</c:v>
                </c:pt>
                <c:pt idx="1094">
                  <c:v>-6.3199999999999976</c:v>
                </c:pt>
                <c:pt idx="1095">
                  <c:v>-6.06</c:v>
                </c:pt>
                <c:pt idx="1096">
                  <c:v>-5.78</c:v>
                </c:pt>
                <c:pt idx="1097">
                  <c:v>-5.87</c:v>
                </c:pt>
                <c:pt idx="1098">
                  <c:v>-6.24</c:v>
                </c:pt>
                <c:pt idx="1099">
                  <c:v>-5.91</c:v>
                </c:pt>
                <c:pt idx="1100">
                  <c:v>-4.8</c:v>
                </c:pt>
                <c:pt idx="1101">
                  <c:v>-4.8</c:v>
                </c:pt>
                <c:pt idx="1102">
                  <c:v>-5</c:v>
                </c:pt>
                <c:pt idx="1103">
                  <c:v>-4.76</c:v>
                </c:pt>
                <c:pt idx="1104">
                  <c:v>-4.33</c:v>
                </c:pt>
                <c:pt idx="1105">
                  <c:v>-5.43</c:v>
                </c:pt>
                <c:pt idx="1106">
                  <c:v>-5.5</c:v>
                </c:pt>
                <c:pt idx="1107">
                  <c:v>-5.23</c:v>
                </c:pt>
                <c:pt idx="1108">
                  <c:v>-4.93</c:v>
                </c:pt>
                <c:pt idx="1109">
                  <c:v>-5.28</c:v>
                </c:pt>
                <c:pt idx="1110">
                  <c:v>-5.41</c:v>
                </c:pt>
                <c:pt idx="1111">
                  <c:v>-4.95</c:v>
                </c:pt>
                <c:pt idx="1112">
                  <c:v>-3.66</c:v>
                </c:pt>
                <c:pt idx="1113">
                  <c:v>-4.87</c:v>
                </c:pt>
                <c:pt idx="1114">
                  <c:v>-6.38</c:v>
                </c:pt>
                <c:pt idx="1115">
                  <c:v>-6.1099999999999994</c:v>
                </c:pt>
                <c:pt idx="1116">
                  <c:v>-6.39</c:v>
                </c:pt>
                <c:pt idx="1117">
                  <c:v>-5.41</c:v>
                </c:pt>
                <c:pt idx="1118">
                  <c:v>-4.45</c:v>
                </c:pt>
                <c:pt idx="1119">
                  <c:v>-4.25</c:v>
                </c:pt>
                <c:pt idx="1120">
                  <c:v>-4.4000000000000004</c:v>
                </c:pt>
                <c:pt idx="1121">
                  <c:v>-4.75</c:v>
                </c:pt>
                <c:pt idx="1122">
                  <c:v>-4.75</c:v>
                </c:pt>
                <c:pt idx="1123">
                  <c:v>-4.5</c:v>
                </c:pt>
                <c:pt idx="1124">
                  <c:v>-4.67</c:v>
                </c:pt>
                <c:pt idx="1125">
                  <c:v>-4.93</c:v>
                </c:pt>
                <c:pt idx="1126">
                  <c:v>-5.2</c:v>
                </c:pt>
                <c:pt idx="1127">
                  <c:v>-4.04</c:v>
                </c:pt>
                <c:pt idx="1128">
                  <c:v>-3.29</c:v>
                </c:pt>
                <c:pt idx="1129">
                  <c:v>-3.87</c:v>
                </c:pt>
                <c:pt idx="1130">
                  <c:v>-4.45</c:v>
                </c:pt>
                <c:pt idx="1131">
                  <c:v>-3.89</c:v>
                </c:pt>
                <c:pt idx="1132">
                  <c:v>-3.33</c:v>
                </c:pt>
                <c:pt idx="1133">
                  <c:v>-3.79</c:v>
                </c:pt>
                <c:pt idx="1134">
                  <c:v>-3.79</c:v>
                </c:pt>
                <c:pt idx="1135">
                  <c:v>-3.81</c:v>
                </c:pt>
                <c:pt idx="1136">
                  <c:v>-3.74</c:v>
                </c:pt>
                <c:pt idx="1137">
                  <c:v>-3.73</c:v>
                </c:pt>
                <c:pt idx="1138">
                  <c:v>-3.83</c:v>
                </c:pt>
                <c:pt idx="1139">
                  <c:v>-3.48</c:v>
                </c:pt>
                <c:pt idx="1140">
                  <c:v>-3.56</c:v>
                </c:pt>
                <c:pt idx="1141">
                  <c:v>-3.01</c:v>
                </c:pt>
                <c:pt idx="1142">
                  <c:v>-2.54</c:v>
                </c:pt>
                <c:pt idx="1143">
                  <c:v>-3.65</c:v>
                </c:pt>
                <c:pt idx="1144">
                  <c:v>-4.8499999999999996</c:v>
                </c:pt>
                <c:pt idx="1145">
                  <c:v>-4.59</c:v>
                </c:pt>
                <c:pt idx="1146">
                  <c:v>-4.3099999999999996</c:v>
                </c:pt>
                <c:pt idx="1147">
                  <c:v>-4.53</c:v>
                </c:pt>
                <c:pt idx="1148">
                  <c:v>-4.75</c:v>
                </c:pt>
                <c:pt idx="1149">
                  <c:v>-4.2699999999999996</c:v>
                </c:pt>
                <c:pt idx="1150">
                  <c:v>-3.78</c:v>
                </c:pt>
                <c:pt idx="1151">
                  <c:v>-3.1</c:v>
                </c:pt>
                <c:pt idx="1152">
                  <c:v>-2.42</c:v>
                </c:pt>
                <c:pt idx="1153">
                  <c:v>-2.98</c:v>
                </c:pt>
                <c:pt idx="1154">
                  <c:v>-2.58</c:v>
                </c:pt>
                <c:pt idx="1155">
                  <c:v>-3.46</c:v>
                </c:pt>
                <c:pt idx="1156">
                  <c:v>-3.92</c:v>
                </c:pt>
                <c:pt idx="1157">
                  <c:v>-3.94</c:v>
                </c:pt>
                <c:pt idx="1158">
                  <c:v>-3.94</c:v>
                </c:pt>
                <c:pt idx="1159">
                  <c:v>-3.7</c:v>
                </c:pt>
                <c:pt idx="1160">
                  <c:v>-3.62</c:v>
                </c:pt>
                <c:pt idx="1161">
                  <c:v>-3.27</c:v>
                </c:pt>
                <c:pt idx="1162">
                  <c:v>-4.3899999999999997</c:v>
                </c:pt>
                <c:pt idx="1163">
                  <c:v>-3.71</c:v>
                </c:pt>
                <c:pt idx="1164">
                  <c:v>-3.23</c:v>
                </c:pt>
                <c:pt idx="1165">
                  <c:v>-3.2</c:v>
                </c:pt>
                <c:pt idx="1166">
                  <c:v>-3.54</c:v>
                </c:pt>
                <c:pt idx="1167">
                  <c:v>-4.3199999999999976</c:v>
                </c:pt>
                <c:pt idx="1168">
                  <c:v>-4.6399999999999997</c:v>
                </c:pt>
                <c:pt idx="1169">
                  <c:v>-4.2699999999999996</c:v>
                </c:pt>
                <c:pt idx="1170">
                  <c:v>-3.91</c:v>
                </c:pt>
                <c:pt idx="1171">
                  <c:v>-3.91</c:v>
                </c:pt>
                <c:pt idx="1172">
                  <c:v>-3.92</c:v>
                </c:pt>
                <c:pt idx="1173">
                  <c:v>-4.01</c:v>
                </c:pt>
                <c:pt idx="1174">
                  <c:v>-3.76</c:v>
                </c:pt>
                <c:pt idx="1175">
                  <c:v>-2.5299999999999998</c:v>
                </c:pt>
                <c:pt idx="1176">
                  <c:v>-1.64</c:v>
                </c:pt>
                <c:pt idx="1177">
                  <c:v>-2.65</c:v>
                </c:pt>
                <c:pt idx="1178">
                  <c:v>-3.03</c:v>
                </c:pt>
                <c:pt idx="1179">
                  <c:v>-3.43</c:v>
                </c:pt>
                <c:pt idx="1180">
                  <c:v>-3.49</c:v>
                </c:pt>
                <c:pt idx="1181">
                  <c:v>-3.29</c:v>
                </c:pt>
                <c:pt idx="1182">
                  <c:v>-2.92</c:v>
                </c:pt>
                <c:pt idx="1183">
                  <c:v>-2.64</c:v>
                </c:pt>
                <c:pt idx="1184">
                  <c:v>-2.48</c:v>
                </c:pt>
                <c:pt idx="1185">
                  <c:v>-2.92</c:v>
                </c:pt>
                <c:pt idx="1186">
                  <c:v>-3.12</c:v>
                </c:pt>
                <c:pt idx="1187">
                  <c:v>-3.23</c:v>
                </c:pt>
                <c:pt idx="1188">
                  <c:v>-2.69</c:v>
                </c:pt>
                <c:pt idx="1189">
                  <c:v>-2.64</c:v>
                </c:pt>
                <c:pt idx="1190">
                  <c:v>-2.4700000000000002</c:v>
                </c:pt>
                <c:pt idx="1191">
                  <c:v>-2.34</c:v>
                </c:pt>
                <c:pt idx="1192">
                  <c:v>-2.71</c:v>
                </c:pt>
                <c:pt idx="1193">
                  <c:v>-3</c:v>
                </c:pt>
                <c:pt idx="1194">
                  <c:v>-3.53</c:v>
                </c:pt>
                <c:pt idx="1195">
                  <c:v>-3.42</c:v>
                </c:pt>
                <c:pt idx="1196">
                  <c:v>-3.53</c:v>
                </c:pt>
                <c:pt idx="1197">
                  <c:v>-3.51</c:v>
                </c:pt>
                <c:pt idx="1198">
                  <c:v>-3.38</c:v>
                </c:pt>
                <c:pt idx="1199">
                  <c:v>-3.38</c:v>
                </c:pt>
                <c:pt idx="1200">
                  <c:v>-3.38</c:v>
                </c:pt>
                <c:pt idx="1201">
                  <c:v>-3.63</c:v>
                </c:pt>
                <c:pt idx="1202">
                  <c:v>-3.76</c:v>
                </c:pt>
                <c:pt idx="1203">
                  <c:v>-3.64</c:v>
                </c:pt>
                <c:pt idx="1204">
                  <c:v>-3.78</c:v>
                </c:pt>
                <c:pt idx="1205">
                  <c:v>-3.91</c:v>
                </c:pt>
                <c:pt idx="1206">
                  <c:v>-4.34</c:v>
                </c:pt>
                <c:pt idx="1207">
                  <c:v>-4.87</c:v>
                </c:pt>
                <c:pt idx="1208">
                  <c:v>-3.99</c:v>
                </c:pt>
                <c:pt idx="1209">
                  <c:v>-4.3499999999999996</c:v>
                </c:pt>
                <c:pt idx="1210">
                  <c:v>-4.1399999999999997</c:v>
                </c:pt>
                <c:pt idx="1211">
                  <c:v>-4.1199999999999974</c:v>
                </c:pt>
                <c:pt idx="1212">
                  <c:v>-4.17</c:v>
                </c:pt>
                <c:pt idx="1213">
                  <c:v>-4.4000000000000004</c:v>
                </c:pt>
                <c:pt idx="1214">
                  <c:v>-4.49</c:v>
                </c:pt>
                <c:pt idx="1215">
                  <c:v>-4.3899999999999997</c:v>
                </c:pt>
                <c:pt idx="1216">
                  <c:v>-3.86</c:v>
                </c:pt>
                <c:pt idx="1217">
                  <c:v>-3.46</c:v>
                </c:pt>
                <c:pt idx="1218">
                  <c:v>-4.1499999999999986</c:v>
                </c:pt>
                <c:pt idx="1219">
                  <c:v>-4.83</c:v>
                </c:pt>
                <c:pt idx="1220">
                  <c:v>-4.3499999999999996</c:v>
                </c:pt>
                <c:pt idx="1221">
                  <c:v>-3.8</c:v>
                </c:pt>
                <c:pt idx="1222">
                  <c:v>-4.55</c:v>
                </c:pt>
                <c:pt idx="1223">
                  <c:v>-4.28</c:v>
                </c:pt>
                <c:pt idx="1224">
                  <c:v>-4.13</c:v>
                </c:pt>
                <c:pt idx="1225">
                  <c:v>-4.21</c:v>
                </c:pt>
                <c:pt idx="1226">
                  <c:v>-4.43</c:v>
                </c:pt>
                <c:pt idx="1227">
                  <c:v>-4.43</c:v>
                </c:pt>
                <c:pt idx="1228">
                  <c:v>-4.79</c:v>
                </c:pt>
                <c:pt idx="1229">
                  <c:v>-5.13</c:v>
                </c:pt>
                <c:pt idx="1230">
                  <c:v>-5.1199999999999974</c:v>
                </c:pt>
                <c:pt idx="1231">
                  <c:v>-5.1199999999999974</c:v>
                </c:pt>
                <c:pt idx="1232">
                  <c:v>-5.1099999999999994</c:v>
                </c:pt>
                <c:pt idx="1233">
                  <c:v>-5.0999999999999996</c:v>
                </c:pt>
                <c:pt idx="1234">
                  <c:v>-5.07</c:v>
                </c:pt>
                <c:pt idx="1235">
                  <c:v>-5.03</c:v>
                </c:pt>
                <c:pt idx="1236">
                  <c:v>-5.07</c:v>
                </c:pt>
                <c:pt idx="1237">
                  <c:v>-4.93</c:v>
                </c:pt>
                <c:pt idx="1238">
                  <c:v>-4.8599999999999977</c:v>
                </c:pt>
                <c:pt idx="1239">
                  <c:v>-4.09</c:v>
                </c:pt>
                <c:pt idx="1240">
                  <c:v>-4.0999999999999996</c:v>
                </c:pt>
                <c:pt idx="1241">
                  <c:v>-4.1099999999999994</c:v>
                </c:pt>
                <c:pt idx="1242">
                  <c:v>-4.6499999999999977</c:v>
                </c:pt>
                <c:pt idx="1243">
                  <c:v>-4.91</c:v>
                </c:pt>
                <c:pt idx="1244">
                  <c:v>-5.34</c:v>
                </c:pt>
                <c:pt idx="1245">
                  <c:v>-5.76</c:v>
                </c:pt>
                <c:pt idx="1246">
                  <c:v>-5.23</c:v>
                </c:pt>
                <c:pt idx="1247">
                  <c:v>-4.6899999999999986</c:v>
                </c:pt>
                <c:pt idx="1248">
                  <c:v>-5.0999999999999996</c:v>
                </c:pt>
                <c:pt idx="1249">
                  <c:v>-5.43</c:v>
                </c:pt>
                <c:pt idx="1250">
                  <c:v>-5.42</c:v>
                </c:pt>
                <c:pt idx="1251">
                  <c:v>-5.41</c:v>
                </c:pt>
                <c:pt idx="1252">
                  <c:v>-5.0599999999999996</c:v>
                </c:pt>
                <c:pt idx="1253">
                  <c:v>-4.6899999999999986</c:v>
                </c:pt>
                <c:pt idx="1254">
                  <c:v>-5.6099999999999977</c:v>
                </c:pt>
                <c:pt idx="1255">
                  <c:v>-6.68</c:v>
                </c:pt>
                <c:pt idx="1256">
                  <c:v>-5.94</c:v>
                </c:pt>
                <c:pt idx="1257">
                  <c:v>-5.34</c:v>
                </c:pt>
                <c:pt idx="1258">
                  <c:v>-5.58</c:v>
                </c:pt>
                <c:pt idx="1259">
                  <c:v>-5.73</c:v>
                </c:pt>
                <c:pt idx="1260">
                  <c:v>-5.7699999999999987</c:v>
                </c:pt>
                <c:pt idx="1261">
                  <c:v>-5.18</c:v>
                </c:pt>
                <c:pt idx="1262">
                  <c:v>-5.1099999999999994</c:v>
                </c:pt>
                <c:pt idx="1263">
                  <c:v>-4.1599999999999966</c:v>
                </c:pt>
                <c:pt idx="1264">
                  <c:v>-5</c:v>
                </c:pt>
                <c:pt idx="1265">
                  <c:v>-4.79</c:v>
                </c:pt>
                <c:pt idx="1266">
                  <c:v>-5.0199999999999996</c:v>
                </c:pt>
                <c:pt idx="1267">
                  <c:v>-4.99</c:v>
                </c:pt>
                <c:pt idx="1268">
                  <c:v>-5.1899999999999986</c:v>
                </c:pt>
                <c:pt idx="1269">
                  <c:v>-5.21</c:v>
                </c:pt>
                <c:pt idx="1270">
                  <c:v>-5.72</c:v>
                </c:pt>
                <c:pt idx="1271">
                  <c:v>-5.81</c:v>
                </c:pt>
                <c:pt idx="1272">
                  <c:v>-4.7300000000000004</c:v>
                </c:pt>
                <c:pt idx="1273">
                  <c:v>-3.53</c:v>
                </c:pt>
                <c:pt idx="1274">
                  <c:v>-3.61</c:v>
                </c:pt>
                <c:pt idx="1275">
                  <c:v>-4.05</c:v>
                </c:pt>
                <c:pt idx="1276">
                  <c:v>-4.1199999999999974</c:v>
                </c:pt>
                <c:pt idx="1277">
                  <c:v>-3.85</c:v>
                </c:pt>
                <c:pt idx="1278">
                  <c:v>-4.6099999999999977</c:v>
                </c:pt>
                <c:pt idx="1279">
                  <c:v>-4.8499999999999996</c:v>
                </c:pt>
                <c:pt idx="1280">
                  <c:v>-4.59</c:v>
                </c:pt>
                <c:pt idx="1281">
                  <c:v>-4.83</c:v>
                </c:pt>
                <c:pt idx="1282">
                  <c:v>-5.0999999999999996</c:v>
                </c:pt>
                <c:pt idx="1283">
                  <c:v>-4.71</c:v>
                </c:pt>
                <c:pt idx="1284">
                  <c:v>-4.54</c:v>
                </c:pt>
                <c:pt idx="1285">
                  <c:v>-3.99</c:v>
                </c:pt>
                <c:pt idx="1286">
                  <c:v>-4.1199999999999974</c:v>
                </c:pt>
                <c:pt idx="1287">
                  <c:v>-4.9400000000000004</c:v>
                </c:pt>
                <c:pt idx="1288">
                  <c:v>-4.7699999999999987</c:v>
                </c:pt>
                <c:pt idx="1289">
                  <c:v>-5.45</c:v>
                </c:pt>
                <c:pt idx="1290">
                  <c:v>-4.58</c:v>
                </c:pt>
                <c:pt idx="1291">
                  <c:v>-3.32</c:v>
                </c:pt>
                <c:pt idx="1292">
                  <c:v>-4.28</c:v>
                </c:pt>
                <c:pt idx="1293">
                  <c:v>-4.46</c:v>
                </c:pt>
                <c:pt idx="1294">
                  <c:v>-4.0599999999999996</c:v>
                </c:pt>
                <c:pt idx="1295">
                  <c:v>-4.1399999999999997</c:v>
                </c:pt>
                <c:pt idx="1296">
                  <c:v>-4.6199999999999957</c:v>
                </c:pt>
                <c:pt idx="1297">
                  <c:v>-5.1499999999999986</c:v>
                </c:pt>
                <c:pt idx="1298">
                  <c:v>-4.7</c:v>
                </c:pt>
                <c:pt idx="1299">
                  <c:v>-4.4800000000000004</c:v>
                </c:pt>
                <c:pt idx="1300">
                  <c:v>-4.6899999999999986</c:v>
                </c:pt>
                <c:pt idx="1301">
                  <c:v>-4.4400000000000004</c:v>
                </c:pt>
                <c:pt idx="1302">
                  <c:v>-4.92</c:v>
                </c:pt>
                <c:pt idx="1303">
                  <c:v>-5.6099999999999977</c:v>
                </c:pt>
                <c:pt idx="1304">
                  <c:v>-4.68</c:v>
                </c:pt>
                <c:pt idx="1305">
                  <c:v>-4.2699999999999996</c:v>
                </c:pt>
                <c:pt idx="1306">
                  <c:v>-3.45</c:v>
                </c:pt>
                <c:pt idx="1307">
                  <c:v>-3.27</c:v>
                </c:pt>
                <c:pt idx="1308">
                  <c:v>-3.45</c:v>
                </c:pt>
                <c:pt idx="1309">
                  <c:v>-3.25</c:v>
                </c:pt>
                <c:pt idx="1310">
                  <c:v>-3.88</c:v>
                </c:pt>
                <c:pt idx="1311">
                  <c:v>-4.97</c:v>
                </c:pt>
                <c:pt idx="1312">
                  <c:v>-4.97</c:v>
                </c:pt>
                <c:pt idx="1313">
                  <c:v>-4.84</c:v>
                </c:pt>
                <c:pt idx="1314">
                  <c:v>-4.1199999999999974</c:v>
                </c:pt>
                <c:pt idx="1315">
                  <c:v>-3.66</c:v>
                </c:pt>
                <c:pt idx="1316">
                  <c:v>-3.51</c:v>
                </c:pt>
                <c:pt idx="1317">
                  <c:v>-4.1499999999999986</c:v>
                </c:pt>
                <c:pt idx="1318">
                  <c:v>-4.3499999999999996</c:v>
                </c:pt>
                <c:pt idx="1319">
                  <c:v>-4.45</c:v>
                </c:pt>
                <c:pt idx="1320">
                  <c:v>-4.05</c:v>
                </c:pt>
                <c:pt idx="1321">
                  <c:v>-3.87</c:v>
                </c:pt>
                <c:pt idx="1322">
                  <c:v>-3.8</c:v>
                </c:pt>
                <c:pt idx="1323">
                  <c:v>-3.96</c:v>
                </c:pt>
                <c:pt idx="1324">
                  <c:v>-4.3899999999999997</c:v>
                </c:pt>
                <c:pt idx="1325">
                  <c:v>-4.7699999999999987</c:v>
                </c:pt>
                <c:pt idx="1326">
                  <c:v>-4.9000000000000004</c:v>
                </c:pt>
                <c:pt idx="1327">
                  <c:v>-3.64</c:v>
                </c:pt>
                <c:pt idx="1328">
                  <c:v>-3.39</c:v>
                </c:pt>
                <c:pt idx="1329">
                  <c:v>-3.89</c:v>
                </c:pt>
                <c:pt idx="1330">
                  <c:v>-4</c:v>
                </c:pt>
                <c:pt idx="1331">
                  <c:v>-4</c:v>
                </c:pt>
                <c:pt idx="1332">
                  <c:v>-4</c:v>
                </c:pt>
                <c:pt idx="1333">
                  <c:v>-3.85</c:v>
                </c:pt>
                <c:pt idx="1334">
                  <c:v>-3.7</c:v>
                </c:pt>
                <c:pt idx="1335">
                  <c:v>-3.7</c:v>
                </c:pt>
                <c:pt idx="1336">
                  <c:v>-3.7</c:v>
                </c:pt>
                <c:pt idx="1337">
                  <c:v>-4</c:v>
                </c:pt>
                <c:pt idx="1338">
                  <c:v>-4.3</c:v>
                </c:pt>
                <c:pt idx="1339">
                  <c:v>-3.95</c:v>
                </c:pt>
                <c:pt idx="1340">
                  <c:v>-3.5</c:v>
                </c:pt>
                <c:pt idx="1341">
                  <c:v>-3.5</c:v>
                </c:pt>
                <c:pt idx="1342">
                  <c:v>-3.8</c:v>
                </c:pt>
                <c:pt idx="1343">
                  <c:v>-3.87</c:v>
                </c:pt>
                <c:pt idx="1344">
                  <c:v>-4.2300000000000004</c:v>
                </c:pt>
                <c:pt idx="1345">
                  <c:v>-4.3499999999999996</c:v>
                </c:pt>
                <c:pt idx="1346">
                  <c:v>-4.28</c:v>
                </c:pt>
                <c:pt idx="1347">
                  <c:v>-4.3499999999999996</c:v>
                </c:pt>
                <c:pt idx="1348">
                  <c:v>-3.88</c:v>
                </c:pt>
                <c:pt idx="1349">
                  <c:v>-4.2</c:v>
                </c:pt>
                <c:pt idx="1350">
                  <c:v>-4.51</c:v>
                </c:pt>
                <c:pt idx="1351">
                  <c:v>-4.51</c:v>
                </c:pt>
                <c:pt idx="1352">
                  <c:v>-4.51</c:v>
                </c:pt>
                <c:pt idx="1353">
                  <c:v>-4.42</c:v>
                </c:pt>
                <c:pt idx="1354">
                  <c:v>-5.24</c:v>
                </c:pt>
                <c:pt idx="1355">
                  <c:v>-4.9000000000000004</c:v>
                </c:pt>
                <c:pt idx="1356">
                  <c:v>-4.3499999999999996</c:v>
                </c:pt>
                <c:pt idx="1357">
                  <c:v>-4.57</c:v>
                </c:pt>
                <c:pt idx="1358">
                  <c:v>-5.46</c:v>
                </c:pt>
                <c:pt idx="1359">
                  <c:v>-4.9800000000000004</c:v>
                </c:pt>
                <c:pt idx="1360">
                  <c:v>-4.88</c:v>
                </c:pt>
                <c:pt idx="1361">
                  <c:v>-4.1199999999999974</c:v>
                </c:pt>
                <c:pt idx="1362">
                  <c:v>-3.36</c:v>
                </c:pt>
                <c:pt idx="1363">
                  <c:v>-4.0999999999999996</c:v>
                </c:pt>
                <c:pt idx="1364">
                  <c:v>-4.24</c:v>
                </c:pt>
                <c:pt idx="1365">
                  <c:v>-4.8199999999999976</c:v>
                </c:pt>
                <c:pt idx="1366">
                  <c:v>-5.38</c:v>
                </c:pt>
                <c:pt idx="1367">
                  <c:v>-4.87</c:v>
                </c:pt>
                <c:pt idx="1368">
                  <c:v>-4.38</c:v>
                </c:pt>
                <c:pt idx="1369">
                  <c:v>-4.51</c:v>
                </c:pt>
                <c:pt idx="1370">
                  <c:v>-4.84</c:v>
                </c:pt>
                <c:pt idx="1371">
                  <c:v>-3.93</c:v>
                </c:pt>
                <c:pt idx="1372">
                  <c:v>-3.5</c:v>
                </c:pt>
                <c:pt idx="1373">
                  <c:v>-3.51</c:v>
                </c:pt>
                <c:pt idx="1374">
                  <c:v>-3.51</c:v>
                </c:pt>
                <c:pt idx="1375">
                  <c:v>-4.1199999999999974</c:v>
                </c:pt>
                <c:pt idx="1376">
                  <c:v>-4.75</c:v>
                </c:pt>
                <c:pt idx="1377">
                  <c:v>-4.3899999999999997</c:v>
                </c:pt>
                <c:pt idx="1378">
                  <c:v>-4.5599999999999996</c:v>
                </c:pt>
                <c:pt idx="1379">
                  <c:v>-4</c:v>
                </c:pt>
                <c:pt idx="1380">
                  <c:v>-3.8</c:v>
                </c:pt>
                <c:pt idx="1381">
                  <c:v>-4.17</c:v>
                </c:pt>
                <c:pt idx="1382">
                  <c:v>-4.58</c:v>
                </c:pt>
                <c:pt idx="1383">
                  <c:v>-4.3499999999999996</c:v>
                </c:pt>
                <c:pt idx="1384">
                  <c:v>-4.1199999999999974</c:v>
                </c:pt>
                <c:pt idx="1385">
                  <c:v>-4.07</c:v>
                </c:pt>
                <c:pt idx="1386">
                  <c:v>-4.03</c:v>
                </c:pt>
                <c:pt idx="1387">
                  <c:v>-4.01</c:v>
                </c:pt>
                <c:pt idx="1388">
                  <c:v>-3.95</c:v>
                </c:pt>
                <c:pt idx="1389">
                  <c:v>-3.92</c:v>
                </c:pt>
                <c:pt idx="1390">
                  <c:v>-4.08</c:v>
                </c:pt>
                <c:pt idx="1391">
                  <c:v>-3.89</c:v>
                </c:pt>
                <c:pt idx="1392">
                  <c:v>-3.49</c:v>
                </c:pt>
                <c:pt idx="1393">
                  <c:v>-3.49</c:v>
                </c:pt>
                <c:pt idx="1394">
                  <c:v>-3.49</c:v>
                </c:pt>
                <c:pt idx="1395">
                  <c:v>-3.45</c:v>
                </c:pt>
                <c:pt idx="1396">
                  <c:v>-3.65</c:v>
                </c:pt>
                <c:pt idx="1397">
                  <c:v>-3.83</c:v>
                </c:pt>
                <c:pt idx="1398">
                  <c:v>-4.08</c:v>
                </c:pt>
                <c:pt idx="1399">
                  <c:v>-3.59</c:v>
                </c:pt>
                <c:pt idx="1400">
                  <c:v>-3.11</c:v>
                </c:pt>
                <c:pt idx="1401">
                  <c:v>-3.11</c:v>
                </c:pt>
                <c:pt idx="1402">
                  <c:v>-3.39</c:v>
                </c:pt>
                <c:pt idx="1403">
                  <c:v>-3.68</c:v>
                </c:pt>
                <c:pt idx="1404">
                  <c:v>-3.68</c:v>
                </c:pt>
                <c:pt idx="1405">
                  <c:v>-3.61</c:v>
                </c:pt>
                <c:pt idx="1406">
                  <c:v>-3.53</c:v>
                </c:pt>
                <c:pt idx="1407">
                  <c:v>-3.42</c:v>
                </c:pt>
                <c:pt idx="1408">
                  <c:v>-3.64</c:v>
                </c:pt>
                <c:pt idx="1409">
                  <c:v>-3.52</c:v>
                </c:pt>
                <c:pt idx="1410">
                  <c:v>-3.41</c:v>
                </c:pt>
                <c:pt idx="1411">
                  <c:v>-3.29</c:v>
                </c:pt>
                <c:pt idx="1412">
                  <c:v>-3.18</c:v>
                </c:pt>
                <c:pt idx="1413">
                  <c:v>-3.18</c:v>
                </c:pt>
                <c:pt idx="1414">
                  <c:v>-2.99</c:v>
                </c:pt>
                <c:pt idx="1415">
                  <c:v>-2.77</c:v>
                </c:pt>
                <c:pt idx="1416">
                  <c:v>-2.67</c:v>
                </c:pt>
                <c:pt idx="1417">
                  <c:v>-2.58</c:v>
                </c:pt>
                <c:pt idx="1418">
                  <c:v>-2.96</c:v>
                </c:pt>
                <c:pt idx="1419">
                  <c:v>-2.81</c:v>
                </c:pt>
                <c:pt idx="1420">
                  <c:v>-2.27</c:v>
                </c:pt>
                <c:pt idx="1421">
                  <c:v>-2.37</c:v>
                </c:pt>
                <c:pt idx="1422">
                  <c:v>-2.4900000000000002</c:v>
                </c:pt>
                <c:pt idx="1423">
                  <c:v>-2.36</c:v>
                </c:pt>
                <c:pt idx="1424">
                  <c:v>-2.23</c:v>
                </c:pt>
                <c:pt idx="1425">
                  <c:v>-2.1</c:v>
                </c:pt>
                <c:pt idx="1426">
                  <c:v>-1.97</c:v>
                </c:pt>
                <c:pt idx="1427">
                  <c:v>-2.42</c:v>
                </c:pt>
                <c:pt idx="1428">
                  <c:v>-2.86</c:v>
                </c:pt>
                <c:pt idx="1429">
                  <c:v>-2.63</c:v>
                </c:pt>
                <c:pt idx="1430">
                  <c:v>-2.42</c:v>
                </c:pt>
                <c:pt idx="1431">
                  <c:v>-2.2599999999999998</c:v>
                </c:pt>
                <c:pt idx="1432">
                  <c:v>-2.11</c:v>
                </c:pt>
                <c:pt idx="1433">
                  <c:v>-2.48</c:v>
                </c:pt>
                <c:pt idx="1434">
                  <c:v>-2.85</c:v>
                </c:pt>
                <c:pt idx="1435">
                  <c:v>-3.08</c:v>
                </c:pt>
                <c:pt idx="1436">
                  <c:v>-3.32</c:v>
                </c:pt>
                <c:pt idx="1437">
                  <c:v>-2.82</c:v>
                </c:pt>
                <c:pt idx="1438">
                  <c:v>-2.33</c:v>
                </c:pt>
                <c:pt idx="1439">
                  <c:v>-2.93</c:v>
                </c:pt>
                <c:pt idx="1440">
                  <c:v>-3.55</c:v>
                </c:pt>
                <c:pt idx="1441">
                  <c:v>-3.09</c:v>
                </c:pt>
                <c:pt idx="1442">
                  <c:v>-2.61</c:v>
                </c:pt>
                <c:pt idx="1443">
                  <c:v>-3.19</c:v>
                </c:pt>
                <c:pt idx="1444">
                  <c:v>-3.78</c:v>
                </c:pt>
                <c:pt idx="1445">
                  <c:v>-3.67</c:v>
                </c:pt>
                <c:pt idx="1446">
                  <c:v>-3.55</c:v>
                </c:pt>
                <c:pt idx="1447">
                  <c:v>-4.04</c:v>
                </c:pt>
                <c:pt idx="1448">
                  <c:v>-4.5199999999999996</c:v>
                </c:pt>
                <c:pt idx="1449">
                  <c:v>-4.46</c:v>
                </c:pt>
                <c:pt idx="1450">
                  <c:v>-4.41</c:v>
                </c:pt>
                <c:pt idx="1451">
                  <c:v>-4.41</c:v>
                </c:pt>
                <c:pt idx="1452">
                  <c:v>-4.5</c:v>
                </c:pt>
                <c:pt idx="1453">
                  <c:v>-4.45</c:v>
                </c:pt>
                <c:pt idx="1454">
                  <c:v>-4.3</c:v>
                </c:pt>
                <c:pt idx="1455">
                  <c:v>-4.24</c:v>
                </c:pt>
                <c:pt idx="1456">
                  <c:v>-4.1599999999999966</c:v>
                </c:pt>
                <c:pt idx="1457">
                  <c:v>-4.1099999999999994</c:v>
                </c:pt>
                <c:pt idx="1458">
                  <c:v>-4.05</c:v>
                </c:pt>
                <c:pt idx="1459">
                  <c:v>-4.22</c:v>
                </c:pt>
                <c:pt idx="1460">
                  <c:v>-4.4000000000000004</c:v>
                </c:pt>
                <c:pt idx="1461">
                  <c:v>-4.37</c:v>
                </c:pt>
                <c:pt idx="1462">
                  <c:v>-4.3199999999999976</c:v>
                </c:pt>
                <c:pt idx="1463">
                  <c:v>-4.33</c:v>
                </c:pt>
                <c:pt idx="1464">
                  <c:v>-4.33</c:v>
                </c:pt>
                <c:pt idx="1465">
                  <c:v>-4.25</c:v>
                </c:pt>
                <c:pt idx="1466">
                  <c:v>-4.17</c:v>
                </c:pt>
                <c:pt idx="1467">
                  <c:v>-4.17</c:v>
                </c:pt>
                <c:pt idx="1468">
                  <c:v>-4.5199999999999996</c:v>
                </c:pt>
                <c:pt idx="1469">
                  <c:v>-4.8499999999999996</c:v>
                </c:pt>
                <c:pt idx="1470">
                  <c:v>-4.6599999999999957</c:v>
                </c:pt>
                <c:pt idx="1471">
                  <c:v>-4.4800000000000004</c:v>
                </c:pt>
                <c:pt idx="1472">
                  <c:v>-4.28</c:v>
                </c:pt>
                <c:pt idx="1473">
                  <c:v>-4.0999999999999996</c:v>
                </c:pt>
                <c:pt idx="1474">
                  <c:v>-4.2</c:v>
                </c:pt>
                <c:pt idx="1475">
                  <c:v>-4.29</c:v>
                </c:pt>
                <c:pt idx="1476">
                  <c:v>-4.51</c:v>
                </c:pt>
                <c:pt idx="1477">
                  <c:v>-4.71</c:v>
                </c:pt>
                <c:pt idx="1478">
                  <c:v>-4.33</c:v>
                </c:pt>
                <c:pt idx="1479">
                  <c:v>-3.93</c:v>
                </c:pt>
                <c:pt idx="1480">
                  <c:v>-3.93</c:v>
                </c:pt>
                <c:pt idx="1481">
                  <c:v>-3.92</c:v>
                </c:pt>
                <c:pt idx="1482">
                  <c:v>-3.82</c:v>
                </c:pt>
                <c:pt idx="1483">
                  <c:v>-3.71</c:v>
                </c:pt>
                <c:pt idx="1484">
                  <c:v>-3.21</c:v>
                </c:pt>
                <c:pt idx="1485">
                  <c:v>-2.71</c:v>
                </c:pt>
                <c:pt idx="1486">
                  <c:v>-3.37</c:v>
                </c:pt>
                <c:pt idx="1487">
                  <c:v>-4.0199999999999996</c:v>
                </c:pt>
                <c:pt idx="1488">
                  <c:v>-4.25</c:v>
                </c:pt>
                <c:pt idx="1489">
                  <c:v>-4.4800000000000004</c:v>
                </c:pt>
                <c:pt idx="1490">
                  <c:v>-4.26</c:v>
                </c:pt>
                <c:pt idx="1491">
                  <c:v>-4.04</c:v>
                </c:pt>
                <c:pt idx="1492">
                  <c:v>-4.3199999999999976</c:v>
                </c:pt>
                <c:pt idx="1493">
                  <c:v>-4.5999999999999996</c:v>
                </c:pt>
                <c:pt idx="1494">
                  <c:v>-4.84</c:v>
                </c:pt>
                <c:pt idx="1495">
                  <c:v>-5.07</c:v>
                </c:pt>
                <c:pt idx="1496">
                  <c:v>-4.7300000000000004</c:v>
                </c:pt>
                <c:pt idx="1497">
                  <c:v>-4.4000000000000004</c:v>
                </c:pt>
                <c:pt idx="1498">
                  <c:v>-4.4000000000000004</c:v>
                </c:pt>
                <c:pt idx="1499">
                  <c:v>-4.4000000000000004</c:v>
                </c:pt>
                <c:pt idx="1500">
                  <c:v>-4.88</c:v>
                </c:pt>
                <c:pt idx="1501">
                  <c:v>-5.3599999999999977</c:v>
                </c:pt>
                <c:pt idx="1502">
                  <c:v>-5.92</c:v>
                </c:pt>
                <c:pt idx="1503">
                  <c:v>-6.48</c:v>
                </c:pt>
                <c:pt idx="1504">
                  <c:v>-6.48</c:v>
                </c:pt>
                <c:pt idx="1505">
                  <c:v>-6.48</c:v>
                </c:pt>
                <c:pt idx="1506">
                  <c:v>-6.48</c:v>
                </c:pt>
                <c:pt idx="1507">
                  <c:v>-6.67</c:v>
                </c:pt>
                <c:pt idx="1508">
                  <c:v>-6.85</c:v>
                </c:pt>
                <c:pt idx="1509">
                  <c:v>-6.9</c:v>
                </c:pt>
                <c:pt idx="1510">
                  <c:v>-6.95</c:v>
                </c:pt>
                <c:pt idx="1511">
                  <c:v>-6.95</c:v>
                </c:pt>
                <c:pt idx="1512">
                  <c:v>-6.83</c:v>
                </c:pt>
                <c:pt idx="1513">
                  <c:v>-6.71</c:v>
                </c:pt>
                <c:pt idx="1514">
                  <c:v>-6.71</c:v>
                </c:pt>
                <c:pt idx="1515">
                  <c:v>-6.64</c:v>
                </c:pt>
                <c:pt idx="1516">
                  <c:v>-6.57</c:v>
                </c:pt>
                <c:pt idx="1517">
                  <c:v>-6.43</c:v>
                </c:pt>
                <c:pt idx="1518">
                  <c:v>-6.28</c:v>
                </c:pt>
                <c:pt idx="1519">
                  <c:v>-6.28</c:v>
                </c:pt>
                <c:pt idx="1520">
                  <c:v>-6.28</c:v>
                </c:pt>
                <c:pt idx="1521">
                  <c:v>-6.27</c:v>
                </c:pt>
                <c:pt idx="1522">
                  <c:v>-6.27</c:v>
                </c:pt>
                <c:pt idx="1523">
                  <c:v>-6.53</c:v>
                </c:pt>
                <c:pt idx="1524">
                  <c:v>-6.81</c:v>
                </c:pt>
                <c:pt idx="1525">
                  <c:v>-6.81</c:v>
                </c:pt>
                <c:pt idx="1526">
                  <c:v>-6.44</c:v>
                </c:pt>
                <c:pt idx="1527">
                  <c:v>-6.09</c:v>
                </c:pt>
                <c:pt idx="1528">
                  <c:v>-6.09</c:v>
                </c:pt>
                <c:pt idx="1529">
                  <c:v>-6.09</c:v>
                </c:pt>
                <c:pt idx="1530">
                  <c:v>-6.2</c:v>
                </c:pt>
                <c:pt idx="1531">
                  <c:v>-6.3</c:v>
                </c:pt>
                <c:pt idx="1532">
                  <c:v>-5.88</c:v>
                </c:pt>
                <c:pt idx="1533">
                  <c:v>-5.47</c:v>
                </c:pt>
                <c:pt idx="1534">
                  <c:v>-5.53</c:v>
                </c:pt>
                <c:pt idx="1535">
                  <c:v>-5.58</c:v>
                </c:pt>
                <c:pt idx="1536">
                  <c:v>-5.58</c:v>
                </c:pt>
                <c:pt idx="1537">
                  <c:v>-5.58</c:v>
                </c:pt>
                <c:pt idx="1538">
                  <c:v>-5.58</c:v>
                </c:pt>
                <c:pt idx="1539">
                  <c:v>-5.57</c:v>
                </c:pt>
                <c:pt idx="1540">
                  <c:v>-5.57</c:v>
                </c:pt>
                <c:pt idx="1541">
                  <c:v>-5.57</c:v>
                </c:pt>
                <c:pt idx="1542">
                  <c:v>-5.57</c:v>
                </c:pt>
                <c:pt idx="1543">
                  <c:v>-6</c:v>
                </c:pt>
                <c:pt idx="1544">
                  <c:v>-6.42</c:v>
                </c:pt>
                <c:pt idx="1545">
                  <c:v>-6.25</c:v>
                </c:pt>
                <c:pt idx="1546">
                  <c:v>-6.08</c:v>
                </c:pt>
                <c:pt idx="1547">
                  <c:v>-5.88</c:v>
                </c:pt>
                <c:pt idx="1548">
                  <c:v>-5.68</c:v>
                </c:pt>
                <c:pt idx="1549">
                  <c:v>-5.68</c:v>
                </c:pt>
                <c:pt idx="1550">
                  <c:v>-5.68</c:v>
                </c:pt>
                <c:pt idx="1551">
                  <c:v>-5.68</c:v>
                </c:pt>
                <c:pt idx="1552">
                  <c:v>-5.68</c:v>
                </c:pt>
                <c:pt idx="1553">
                  <c:v>-5.68</c:v>
                </c:pt>
                <c:pt idx="1554">
                  <c:v>-5.68</c:v>
                </c:pt>
                <c:pt idx="1555">
                  <c:v>-6.02</c:v>
                </c:pt>
                <c:pt idx="1556">
                  <c:v>-6.37</c:v>
                </c:pt>
                <c:pt idx="1557">
                  <c:v>-6.37</c:v>
                </c:pt>
                <c:pt idx="1558">
                  <c:v>-6.1599999999999966</c:v>
                </c:pt>
                <c:pt idx="1559">
                  <c:v>-5.94</c:v>
                </c:pt>
                <c:pt idx="1560">
                  <c:v>-5.94</c:v>
                </c:pt>
                <c:pt idx="1561">
                  <c:v>-5.94</c:v>
                </c:pt>
                <c:pt idx="1562">
                  <c:v>-5.94</c:v>
                </c:pt>
                <c:pt idx="1563">
                  <c:v>-5.94</c:v>
                </c:pt>
                <c:pt idx="1564">
                  <c:v>-5.93</c:v>
                </c:pt>
                <c:pt idx="1565">
                  <c:v>-5.8199999999999976</c:v>
                </c:pt>
                <c:pt idx="1566">
                  <c:v>-5.7</c:v>
                </c:pt>
                <c:pt idx="1567">
                  <c:v>-5.67</c:v>
                </c:pt>
                <c:pt idx="1568">
                  <c:v>-5.8599999999999977</c:v>
                </c:pt>
                <c:pt idx="1569">
                  <c:v>-6.06</c:v>
                </c:pt>
                <c:pt idx="1570">
                  <c:v>-5.93</c:v>
                </c:pt>
                <c:pt idx="1571">
                  <c:v>-5.8</c:v>
                </c:pt>
                <c:pt idx="1572">
                  <c:v>-5.4</c:v>
                </c:pt>
                <c:pt idx="1573">
                  <c:v>-4.9800000000000004</c:v>
                </c:pt>
                <c:pt idx="1574">
                  <c:v>-4.9800000000000004</c:v>
                </c:pt>
                <c:pt idx="1575">
                  <c:v>-4.8599999999999977</c:v>
                </c:pt>
                <c:pt idx="1576">
                  <c:v>-4.8499999999999996</c:v>
                </c:pt>
                <c:pt idx="1577">
                  <c:v>-4.8899999999999997</c:v>
                </c:pt>
                <c:pt idx="1578">
                  <c:v>-4.9400000000000004</c:v>
                </c:pt>
                <c:pt idx="1579">
                  <c:v>-5.27</c:v>
                </c:pt>
                <c:pt idx="1580">
                  <c:v>-5.6199999999999957</c:v>
                </c:pt>
                <c:pt idx="1581">
                  <c:v>-5.0999999999999996</c:v>
                </c:pt>
                <c:pt idx="1582">
                  <c:v>-4.57</c:v>
                </c:pt>
                <c:pt idx="1583">
                  <c:v>-4.57</c:v>
                </c:pt>
                <c:pt idx="1584">
                  <c:v>-4.45</c:v>
                </c:pt>
                <c:pt idx="1585">
                  <c:v>-4.33</c:v>
                </c:pt>
                <c:pt idx="1586">
                  <c:v>-4.3599999999999977</c:v>
                </c:pt>
                <c:pt idx="1587">
                  <c:v>-4.3899999999999997</c:v>
                </c:pt>
                <c:pt idx="1588">
                  <c:v>-4.3099999999999996</c:v>
                </c:pt>
                <c:pt idx="1589">
                  <c:v>-4.24</c:v>
                </c:pt>
                <c:pt idx="1590">
                  <c:v>-4.59</c:v>
                </c:pt>
                <c:pt idx="1591">
                  <c:v>-4.95</c:v>
                </c:pt>
                <c:pt idx="1592">
                  <c:v>-4.78</c:v>
                </c:pt>
                <c:pt idx="1593">
                  <c:v>-4.5999999999999996</c:v>
                </c:pt>
                <c:pt idx="1594">
                  <c:v>-4.33</c:v>
                </c:pt>
                <c:pt idx="1595">
                  <c:v>-4.0599999999999996</c:v>
                </c:pt>
                <c:pt idx="1596">
                  <c:v>-3.75</c:v>
                </c:pt>
                <c:pt idx="1597">
                  <c:v>-3.45</c:v>
                </c:pt>
                <c:pt idx="1598">
                  <c:v>-3.89</c:v>
                </c:pt>
                <c:pt idx="1599">
                  <c:v>-4.3199999999999976</c:v>
                </c:pt>
                <c:pt idx="1600">
                  <c:v>-3.41</c:v>
                </c:pt>
                <c:pt idx="1601">
                  <c:v>-2.48</c:v>
                </c:pt>
                <c:pt idx="1602">
                  <c:v>-2.4700000000000002</c:v>
                </c:pt>
                <c:pt idx="1603">
                  <c:v>-2.4700000000000002</c:v>
                </c:pt>
                <c:pt idx="1604">
                  <c:v>-2.4700000000000002</c:v>
                </c:pt>
                <c:pt idx="1605">
                  <c:v>-2.4700000000000002</c:v>
                </c:pt>
                <c:pt idx="1606">
                  <c:v>-2.4700000000000002</c:v>
                </c:pt>
                <c:pt idx="1607">
                  <c:v>-2.56</c:v>
                </c:pt>
                <c:pt idx="1608">
                  <c:v>-2.64</c:v>
                </c:pt>
                <c:pt idx="1609">
                  <c:v>-3.11</c:v>
                </c:pt>
                <c:pt idx="1610">
                  <c:v>-3.57</c:v>
                </c:pt>
                <c:pt idx="1611">
                  <c:v>-3.34</c:v>
                </c:pt>
                <c:pt idx="1612">
                  <c:v>-3.08</c:v>
                </c:pt>
                <c:pt idx="1613">
                  <c:v>-2.97</c:v>
                </c:pt>
                <c:pt idx="1614">
                  <c:v>-2.86</c:v>
                </c:pt>
                <c:pt idx="1615">
                  <c:v>-2.88</c:v>
                </c:pt>
                <c:pt idx="1616">
                  <c:v>-2.83</c:v>
                </c:pt>
                <c:pt idx="1617">
                  <c:v>-2.76</c:v>
                </c:pt>
                <c:pt idx="1618">
                  <c:v>-2.71</c:v>
                </c:pt>
                <c:pt idx="1619">
                  <c:v>-2.67</c:v>
                </c:pt>
                <c:pt idx="1620">
                  <c:v>-2.67</c:v>
                </c:pt>
                <c:pt idx="1621">
                  <c:v>-2.67</c:v>
                </c:pt>
                <c:pt idx="1622">
                  <c:v>-2.5299999999999998</c:v>
                </c:pt>
                <c:pt idx="1623">
                  <c:v>-2.41</c:v>
                </c:pt>
                <c:pt idx="1624">
                  <c:v>-2.11</c:v>
                </c:pt>
                <c:pt idx="1625">
                  <c:v>-1.83</c:v>
                </c:pt>
                <c:pt idx="1626">
                  <c:v>-1.62</c:v>
                </c:pt>
                <c:pt idx="1627">
                  <c:v>-1.44</c:v>
                </c:pt>
                <c:pt idx="1628">
                  <c:v>-1.44</c:v>
                </c:pt>
                <c:pt idx="1629">
                  <c:v>-1.63</c:v>
                </c:pt>
                <c:pt idx="1630">
                  <c:v>-1.83</c:v>
                </c:pt>
                <c:pt idx="1631">
                  <c:v>-1.59</c:v>
                </c:pt>
                <c:pt idx="1632">
                  <c:v>-1.36</c:v>
                </c:pt>
                <c:pt idx="1633">
                  <c:v>-1.67</c:v>
                </c:pt>
                <c:pt idx="1634">
                  <c:v>-2</c:v>
                </c:pt>
                <c:pt idx="1635">
                  <c:v>-1.5</c:v>
                </c:pt>
                <c:pt idx="1636">
                  <c:v>-0.98</c:v>
                </c:pt>
                <c:pt idx="1637">
                  <c:v>-1.26</c:v>
                </c:pt>
                <c:pt idx="1638">
                  <c:v>-1.54</c:v>
                </c:pt>
                <c:pt idx="1639">
                  <c:v>-1.67</c:v>
                </c:pt>
                <c:pt idx="1640">
                  <c:v>-1.85</c:v>
                </c:pt>
                <c:pt idx="1641">
                  <c:v>-1.88</c:v>
                </c:pt>
                <c:pt idx="1642">
                  <c:v>-1.78</c:v>
                </c:pt>
                <c:pt idx="1643">
                  <c:v>-1.66</c:v>
                </c:pt>
                <c:pt idx="1644">
                  <c:v>-1.31</c:v>
                </c:pt>
                <c:pt idx="1645">
                  <c:v>-0.94</c:v>
                </c:pt>
                <c:pt idx="1646">
                  <c:v>-0.93</c:v>
                </c:pt>
                <c:pt idx="1647">
                  <c:v>-0.93</c:v>
                </c:pt>
                <c:pt idx="1648">
                  <c:v>-1.19</c:v>
                </c:pt>
                <c:pt idx="1649">
                  <c:v>-1.46</c:v>
                </c:pt>
                <c:pt idx="1650">
                  <c:v>-1.45</c:v>
                </c:pt>
                <c:pt idx="1651">
                  <c:v>-1.1200000000000001</c:v>
                </c:pt>
                <c:pt idx="1652">
                  <c:v>-0.8</c:v>
                </c:pt>
                <c:pt idx="1653">
                  <c:v>-0.56999999999999995</c:v>
                </c:pt>
                <c:pt idx="1654">
                  <c:v>-0.31</c:v>
                </c:pt>
                <c:pt idx="1655">
                  <c:v>-1.04</c:v>
                </c:pt>
                <c:pt idx="1656">
                  <c:v>-1.77</c:v>
                </c:pt>
                <c:pt idx="1657">
                  <c:v>-1.47</c:v>
                </c:pt>
                <c:pt idx="1658">
                  <c:v>-1.1599999999999999</c:v>
                </c:pt>
                <c:pt idx="1659">
                  <c:v>-1.1599999999999999</c:v>
                </c:pt>
                <c:pt idx="1660">
                  <c:v>-0.84</c:v>
                </c:pt>
                <c:pt idx="1661">
                  <c:v>-0.51</c:v>
                </c:pt>
                <c:pt idx="1662">
                  <c:v>-0.95</c:v>
                </c:pt>
                <c:pt idx="1663">
                  <c:v>-1.4</c:v>
                </c:pt>
                <c:pt idx="1664">
                  <c:v>-1.4</c:v>
                </c:pt>
                <c:pt idx="1665">
                  <c:v>-1.33</c:v>
                </c:pt>
                <c:pt idx="1666">
                  <c:v>-1.27</c:v>
                </c:pt>
                <c:pt idx="1667">
                  <c:v>-1.07</c:v>
                </c:pt>
                <c:pt idx="1668">
                  <c:v>-1.0900000000000001</c:v>
                </c:pt>
                <c:pt idx="1669">
                  <c:v>-1.31</c:v>
                </c:pt>
                <c:pt idx="1670">
                  <c:v>-1</c:v>
                </c:pt>
                <c:pt idx="1671">
                  <c:v>-0.68</c:v>
                </c:pt>
                <c:pt idx="1672">
                  <c:v>-1.07</c:v>
                </c:pt>
                <c:pt idx="1673">
                  <c:v>-1.47</c:v>
                </c:pt>
                <c:pt idx="1674">
                  <c:v>-1.47</c:v>
                </c:pt>
                <c:pt idx="1675">
                  <c:v>-1.1599999999999999</c:v>
                </c:pt>
                <c:pt idx="1676">
                  <c:v>-0.86</c:v>
                </c:pt>
                <c:pt idx="1677">
                  <c:v>-1.08</c:v>
                </c:pt>
                <c:pt idx="1678">
                  <c:v>-1.29</c:v>
                </c:pt>
                <c:pt idx="1679">
                  <c:v>-1.0900000000000001</c:v>
                </c:pt>
                <c:pt idx="1680">
                  <c:v>-0.87</c:v>
                </c:pt>
                <c:pt idx="1681">
                  <c:v>-0.86</c:v>
                </c:pt>
                <c:pt idx="1682">
                  <c:v>-0.86</c:v>
                </c:pt>
                <c:pt idx="1683">
                  <c:v>-0.63</c:v>
                </c:pt>
                <c:pt idx="1684">
                  <c:v>-0.41</c:v>
                </c:pt>
                <c:pt idx="1685">
                  <c:v>-0.14000000000000001</c:v>
                </c:pt>
                <c:pt idx="1686">
                  <c:v>0.13</c:v>
                </c:pt>
                <c:pt idx="1687">
                  <c:v>0.02</c:v>
                </c:pt>
                <c:pt idx="1688">
                  <c:v>-0.1</c:v>
                </c:pt>
                <c:pt idx="1689">
                  <c:v>-0.24</c:v>
                </c:pt>
                <c:pt idx="1690">
                  <c:v>-0.49</c:v>
                </c:pt>
                <c:pt idx="1691">
                  <c:v>-0.59</c:v>
                </c:pt>
                <c:pt idx="1692">
                  <c:v>-0.57999999999999996</c:v>
                </c:pt>
                <c:pt idx="1693">
                  <c:v>-0.75</c:v>
                </c:pt>
                <c:pt idx="1694">
                  <c:v>-0.93</c:v>
                </c:pt>
                <c:pt idx="1695">
                  <c:v>-0.92</c:v>
                </c:pt>
                <c:pt idx="1696">
                  <c:v>-0.47</c:v>
                </c:pt>
                <c:pt idx="1697">
                  <c:v>0</c:v>
                </c:pt>
                <c:pt idx="1698">
                  <c:v>-0.32</c:v>
                </c:pt>
                <c:pt idx="1699">
                  <c:v>-0.65</c:v>
                </c:pt>
                <c:pt idx="1700">
                  <c:v>-0.64</c:v>
                </c:pt>
                <c:pt idx="1701">
                  <c:v>-0.62</c:v>
                </c:pt>
                <c:pt idx="1702">
                  <c:v>-0.6</c:v>
                </c:pt>
                <c:pt idx="1703">
                  <c:v>-0.6</c:v>
                </c:pt>
                <c:pt idx="1704">
                  <c:v>-0.32</c:v>
                </c:pt>
                <c:pt idx="1705">
                  <c:v>-0.03</c:v>
                </c:pt>
                <c:pt idx="1706">
                  <c:v>-0.03</c:v>
                </c:pt>
                <c:pt idx="1707">
                  <c:v>0.28000000000000003</c:v>
                </c:pt>
                <c:pt idx="1708">
                  <c:v>0.57999999999999996</c:v>
                </c:pt>
                <c:pt idx="1709">
                  <c:v>0.59</c:v>
                </c:pt>
                <c:pt idx="1710">
                  <c:v>0.11</c:v>
                </c:pt>
                <c:pt idx="1711">
                  <c:v>-0.37</c:v>
                </c:pt>
                <c:pt idx="1712">
                  <c:v>-0.01</c:v>
                </c:pt>
                <c:pt idx="1713">
                  <c:v>0.32</c:v>
                </c:pt>
                <c:pt idx="1714">
                  <c:v>0.41</c:v>
                </c:pt>
                <c:pt idx="1715">
                  <c:v>0.5</c:v>
                </c:pt>
                <c:pt idx="1716">
                  <c:v>0.32</c:v>
                </c:pt>
                <c:pt idx="1717">
                  <c:v>0.13</c:v>
                </c:pt>
                <c:pt idx="1718">
                  <c:v>0.13</c:v>
                </c:pt>
                <c:pt idx="1719">
                  <c:v>0.27</c:v>
                </c:pt>
                <c:pt idx="1720">
                  <c:v>0.39</c:v>
                </c:pt>
                <c:pt idx="1721">
                  <c:v>0.18</c:v>
                </c:pt>
                <c:pt idx="1722">
                  <c:v>-0.05</c:v>
                </c:pt>
                <c:pt idx="1723">
                  <c:v>-0.39</c:v>
                </c:pt>
                <c:pt idx="1724">
                  <c:v>-0.75</c:v>
                </c:pt>
                <c:pt idx="1725">
                  <c:v>-0.3</c:v>
                </c:pt>
                <c:pt idx="1726">
                  <c:v>-0.09</c:v>
                </c:pt>
                <c:pt idx="1727">
                  <c:v>-0.32</c:v>
                </c:pt>
                <c:pt idx="1728">
                  <c:v>-0.41</c:v>
                </c:pt>
                <c:pt idx="1729">
                  <c:v>-0.51</c:v>
                </c:pt>
                <c:pt idx="1730">
                  <c:v>-0.24</c:v>
                </c:pt>
                <c:pt idx="1731">
                  <c:v>0.05</c:v>
                </c:pt>
                <c:pt idx="1732">
                  <c:v>0.54</c:v>
                </c:pt>
                <c:pt idx="1733">
                  <c:v>1.02</c:v>
                </c:pt>
                <c:pt idx="1734">
                  <c:v>0.63</c:v>
                </c:pt>
                <c:pt idx="1735">
                  <c:v>0.22</c:v>
                </c:pt>
                <c:pt idx="1736">
                  <c:v>0.27</c:v>
                </c:pt>
                <c:pt idx="1737">
                  <c:v>0.34</c:v>
                </c:pt>
                <c:pt idx="1738">
                  <c:v>0.25</c:v>
                </c:pt>
                <c:pt idx="1739">
                  <c:v>0.16</c:v>
                </c:pt>
                <c:pt idx="1740">
                  <c:v>0.44</c:v>
                </c:pt>
                <c:pt idx="1741">
                  <c:v>0.71</c:v>
                </c:pt>
                <c:pt idx="1742">
                  <c:v>0.72</c:v>
                </c:pt>
                <c:pt idx="1743">
                  <c:v>0.62</c:v>
                </c:pt>
                <c:pt idx="1744">
                  <c:v>0.51</c:v>
                </c:pt>
                <c:pt idx="1745">
                  <c:v>0.4</c:v>
                </c:pt>
                <c:pt idx="1746">
                  <c:v>1.07</c:v>
                </c:pt>
                <c:pt idx="1747">
                  <c:v>1.24</c:v>
                </c:pt>
                <c:pt idx="1748">
                  <c:v>0.59</c:v>
                </c:pt>
                <c:pt idx="1749">
                  <c:v>0.6</c:v>
                </c:pt>
                <c:pt idx="1750">
                  <c:v>0.6</c:v>
                </c:pt>
                <c:pt idx="1751">
                  <c:v>0.5</c:v>
                </c:pt>
                <c:pt idx="1752">
                  <c:v>0.4</c:v>
                </c:pt>
                <c:pt idx="1753">
                  <c:v>0.5</c:v>
                </c:pt>
                <c:pt idx="1754">
                  <c:v>0.57999999999999996</c:v>
                </c:pt>
                <c:pt idx="1755">
                  <c:v>0.62</c:v>
                </c:pt>
                <c:pt idx="1756">
                  <c:v>0.65</c:v>
                </c:pt>
                <c:pt idx="1757">
                  <c:v>0.62</c:v>
                </c:pt>
                <c:pt idx="1758">
                  <c:v>0.6</c:v>
                </c:pt>
                <c:pt idx="1759">
                  <c:v>0.6</c:v>
                </c:pt>
                <c:pt idx="1760">
                  <c:v>0.65</c:v>
                </c:pt>
                <c:pt idx="1761">
                  <c:v>0.27</c:v>
                </c:pt>
                <c:pt idx="1762">
                  <c:v>-0.14000000000000001</c:v>
                </c:pt>
                <c:pt idx="1763">
                  <c:v>0.04</c:v>
                </c:pt>
                <c:pt idx="1764">
                  <c:v>0.24</c:v>
                </c:pt>
                <c:pt idx="1765">
                  <c:v>0.47</c:v>
                </c:pt>
                <c:pt idx="1766">
                  <c:v>0.69</c:v>
                </c:pt>
                <c:pt idx="1767">
                  <c:v>0.95</c:v>
                </c:pt>
                <c:pt idx="1768">
                  <c:v>1.22</c:v>
                </c:pt>
                <c:pt idx="1769">
                  <c:v>0.92</c:v>
                </c:pt>
                <c:pt idx="1770">
                  <c:v>0.61</c:v>
                </c:pt>
                <c:pt idx="1771">
                  <c:v>0.82</c:v>
                </c:pt>
                <c:pt idx="1772">
                  <c:v>1.02</c:v>
                </c:pt>
                <c:pt idx="1773">
                  <c:v>1.07</c:v>
                </c:pt>
                <c:pt idx="1774">
                  <c:v>1.1100000000000001</c:v>
                </c:pt>
                <c:pt idx="1775">
                  <c:v>0.76</c:v>
                </c:pt>
                <c:pt idx="1776">
                  <c:v>0.43</c:v>
                </c:pt>
                <c:pt idx="1777">
                  <c:v>0.45</c:v>
                </c:pt>
                <c:pt idx="1778">
                  <c:v>0.53</c:v>
                </c:pt>
                <c:pt idx="1779">
                  <c:v>0.61</c:v>
                </c:pt>
                <c:pt idx="1780">
                  <c:v>0.55000000000000004</c:v>
                </c:pt>
                <c:pt idx="1781">
                  <c:v>0.47</c:v>
                </c:pt>
                <c:pt idx="1782">
                  <c:v>0.38</c:v>
                </c:pt>
                <c:pt idx="1783">
                  <c:v>0.28000000000000003</c:v>
                </c:pt>
                <c:pt idx="1784">
                  <c:v>0.17</c:v>
                </c:pt>
                <c:pt idx="1785">
                  <c:v>0.53</c:v>
                </c:pt>
                <c:pt idx="1786">
                  <c:v>1.03</c:v>
                </c:pt>
                <c:pt idx="1787">
                  <c:v>1</c:v>
                </c:pt>
                <c:pt idx="1788">
                  <c:v>0.97</c:v>
                </c:pt>
                <c:pt idx="1789">
                  <c:v>0.93</c:v>
                </c:pt>
                <c:pt idx="1790">
                  <c:v>0.9</c:v>
                </c:pt>
                <c:pt idx="1791">
                  <c:v>1.26</c:v>
                </c:pt>
                <c:pt idx="1792">
                  <c:v>1.61</c:v>
                </c:pt>
                <c:pt idx="1793">
                  <c:v>1.93</c:v>
                </c:pt>
                <c:pt idx="1794">
                  <c:v>2.5</c:v>
                </c:pt>
                <c:pt idx="1795">
                  <c:v>2.74</c:v>
                </c:pt>
                <c:pt idx="1796">
                  <c:v>2.0699999999999998</c:v>
                </c:pt>
                <c:pt idx="1797">
                  <c:v>1.41</c:v>
                </c:pt>
                <c:pt idx="1798">
                  <c:v>1.73</c:v>
                </c:pt>
                <c:pt idx="1799">
                  <c:v>2.0699999999999998</c:v>
                </c:pt>
                <c:pt idx="1800">
                  <c:v>2.06</c:v>
                </c:pt>
                <c:pt idx="1801">
                  <c:v>2.0499999999999998</c:v>
                </c:pt>
                <c:pt idx="1802">
                  <c:v>2.04</c:v>
                </c:pt>
                <c:pt idx="1803">
                  <c:v>2.13</c:v>
                </c:pt>
                <c:pt idx="1804">
                  <c:v>2.2200000000000002</c:v>
                </c:pt>
                <c:pt idx="1805">
                  <c:v>2.33</c:v>
                </c:pt>
                <c:pt idx="1806">
                  <c:v>2.44</c:v>
                </c:pt>
                <c:pt idx="1807">
                  <c:v>2.44</c:v>
                </c:pt>
                <c:pt idx="1808">
                  <c:v>2.46</c:v>
                </c:pt>
                <c:pt idx="1809">
                  <c:v>2.37</c:v>
                </c:pt>
                <c:pt idx="1810">
                  <c:v>2.29</c:v>
                </c:pt>
                <c:pt idx="1811">
                  <c:v>2.4</c:v>
                </c:pt>
                <c:pt idx="1812">
                  <c:v>2.52</c:v>
                </c:pt>
                <c:pt idx="1813">
                  <c:v>2.37</c:v>
                </c:pt>
                <c:pt idx="1814">
                  <c:v>2.2200000000000002</c:v>
                </c:pt>
                <c:pt idx="1815">
                  <c:v>2.4300000000000002</c:v>
                </c:pt>
                <c:pt idx="1816">
                  <c:v>2.58</c:v>
                </c:pt>
                <c:pt idx="1817">
                  <c:v>2.4900000000000002</c:v>
                </c:pt>
                <c:pt idx="1818">
                  <c:v>2.16</c:v>
                </c:pt>
                <c:pt idx="1819">
                  <c:v>2.06</c:v>
                </c:pt>
                <c:pt idx="1820">
                  <c:v>2.2599999999999998</c:v>
                </c:pt>
                <c:pt idx="1821">
                  <c:v>2.4900000000000002</c:v>
                </c:pt>
                <c:pt idx="1822">
                  <c:v>2.72</c:v>
                </c:pt>
                <c:pt idx="1823">
                  <c:v>2.7</c:v>
                </c:pt>
                <c:pt idx="1824">
                  <c:v>2.68</c:v>
                </c:pt>
                <c:pt idx="1825">
                  <c:v>2.5</c:v>
                </c:pt>
                <c:pt idx="1826">
                  <c:v>2.78</c:v>
                </c:pt>
                <c:pt idx="1827">
                  <c:v>3.23</c:v>
                </c:pt>
                <c:pt idx="1828">
                  <c:v>3.16</c:v>
                </c:pt>
                <c:pt idx="1829">
                  <c:v>3.08</c:v>
                </c:pt>
                <c:pt idx="1830">
                  <c:v>3.06</c:v>
                </c:pt>
                <c:pt idx="1831">
                  <c:v>2.71</c:v>
                </c:pt>
                <c:pt idx="1832">
                  <c:v>2.37</c:v>
                </c:pt>
                <c:pt idx="1833">
                  <c:v>2.11</c:v>
                </c:pt>
                <c:pt idx="1834">
                  <c:v>1.87</c:v>
                </c:pt>
                <c:pt idx="1835">
                  <c:v>2.16</c:v>
                </c:pt>
                <c:pt idx="1836">
                  <c:v>2.4500000000000002</c:v>
                </c:pt>
                <c:pt idx="1837">
                  <c:v>2.2000000000000002</c:v>
                </c:pt>
                <c:pt idx="1838">
                  <c:v>1.96</c:v>
                </c:pt>
                <c:pt idx="1839">
                  <c:v>1.7</c:v>
                </c:pt>
                <c:pt idx="1840">
                  <c:v>1.44</c:v>
                </c:pt>
                <c:pt idx="1841">
                  <c:v>1.42</c:v>
                </c:pt>
                <c:pt idx="1842">
                  <c:v>1.39</c:v>
                </c:pt>
                <c:pt idx="1843">
                  <c:v>1.83</c:v>
                </c:pt>
                <c:pt idx="1844">
                  <c:v>2.25</c:v>
                </c:pt>
                <c:pt idx="1845">
                  <c:v>2.52</c:v>
                </c:pt>
                <c:pt idx="1846">
                  <c:v>2.78</c:v>
                </c:pt>
                <c:pt idx="1847">
                  <c:v>2.2000000000000002</c:v>
                </c:pt>
                <c:pt idx="1848">
                  <c:v>0.67</c:v>
                </c:pt>
                <c:pt idx="1849">
                  <c:v>-0.31</c:v>
                </c:pt>
                <c:pt idx="1850">
                  <c:v>0.56000000000000005</c:v>
                </c:pt>
                <c:pt idx="1851">
                  <c:v>1.42</c:v>
                </c:pt>
                <c:pt idx="1852">
                  <c:v>1.78</c:v>
                </c:pt>
                <c:pt idx="1853">
                  <c:v>2.16</c:v>
                </c:pt>
                <c:pt idx="1854">
                  <c:v>1.95</c:v>
                </c:pt>
                <c:pt idx="1855">
                  <c:v>1.73</c:v>
                </c:pt>
                <c:pt idx="1856">
                  <c:v>1.6</c:v>
                </c:pt>
                <c:pt idx="1857">
                  <c:v>1.31</c:v>
                </c:pt>
                <c:pt idx="1858">
                  <c:v>1.1399999999999999</c:v>
                </c:pt>
                <c:pt idx="1859">
                  <c:v>1.47</c:v>
                </c:pt>
                <c:pt idx="1860">
                  <c:v>1.81</c:v>
                </c:pt>
                <c:pt idx="1861">
                  <c:v>1.79</c:v>
                </c:pt>
                <c:pt idx="1862">
                  <c:v>1.24</c:v>
                </c:pt>
                <c:pt idx="1863">
                  <c:v>0.68</c:v>
                </c:pt>
                <c:pt idx="1864">
                  <c:v>0.88</c:v>
                </c:pt>
                <c:pt idx="1865">
                  <c:v>0.84</c:v>
                </c:pt>
                <c:pt idx="1866">
                  <c:v>0.59</c:v>
                </c:pt>
                <c:pt idx="1867">
                  <c:v>0.56999999999999995</c:v>
                </c:pt>
                <c:pt idx="1868">
                  <c:v>0.53</c:v>
                </c:pt>
                <c:pt idx="1869">
                  <c:v>0.4</c:v>
                </c:pt>
                <c:pt idx="1870">
                  <c:v>0.24</c:v>
                </c:pt>
                <c:pt idx="1871">
                  <c:v>0.14000000000000001</c:v>
                </c:pt>
                <c:pt idx="1872">
                  <c:v>-0.13</c:v>
                </c:pt>
                <c:pt idx="1873">
                  <c:v>-0.31</c:v>
                </c:pt>
                <c:pt idx="1874">
                  <c:v>-0.43</c:v>
                </c:pt>
                <c:pt idx="1875">
                  <c:v>-0.54</c:v>
                </c:pt>
                <c:pt idx="1876">
                  <c:v>-0.56000000000000005</c:v>
                </c:pt>
                <c:pt idx="1877">
                  <c:v>-0.57999999999999996</c:v>
                </c:pt>
                <c:pt idx="1878">
                  <c:v>-0.79</c:v>
                </c:pt>
                <c:pt idx="1879">
                  <c:v>-0.42</c:v>
                </c:pt>
                <c:pt idx="1880">
                  <c:v>0.16</c:v>
                </c:pt>
                <c:pt idx="1881">
                  <c:v>-0.49</c:v>
                </c:pt>
                <c:pt idx="1882">
                  <c:v>-1.1399999999999999</c:v>
                </c:pt>
                <c:pt idx="1883">
                  <c:v>-1.54</c:v>
                </c:pt>
                <c:pt idx="1884">
                  <c:v>-1.94</c:v>
                </c:pt>
                <c:pt idx="1885">
                  <c:v>-1.73</c:v>
                </c:pt>
                <c:pt idx="1886">
                  <c:v>-1.51</c:v>
                </c:pt>
                <c:pt idx="1887">
                  <c:v>-1.48</c:v>
                </c:pt>
                <c:pt idx="1888">
                  <c:v>-1.45</c:v>
                </c:pt>
                <c:pt idx="1889">
                  <c:v>-1.87</c:v>
                </c:pt>
                <c:pt idx="1890">
                  <c:v>-2.2799999999999998</c:v>
                </c:pt>
                <c:pt idx="1891">
                  <c:v>-2.23</c:v>
                </c:pt>
                <c:pt idx="1892">
                  <c:v>-2.48</c:v>
                </c:pt>
                <c:pt idx="1893">
                  <c:v>-2.78</c:v>
                </c:pt>
                <c:pt idx="1894">
                  <c:v>-2.78</c:v>
                </c:pt>
                <c:pt idx="1895">
                  <c:v>-2.6</c:v>
                </c:pt>
                <c:pt idx="1896">
                  <c:v>-2.42</c:v>
                </c:pt>
                <c:pt idx="1897">
                  <c:v>-2.44</c:v>
                </c:pt>
                <c:pt idx="1898">
                  <c:v>-2.52</c:v>
                </c:pt>
                <c:pt idx="1899">
                  <c:v>-2.57</c:v>
                </c:pt>
                <c:pt idx="1900">
                  <c:v>-2.58</c:v>
                </c:pt>
                <c:pt idx="1901">
                  <c:v>-2.58</c:v>
                </c:pt>
                <c:pt idx="1902">
                  <c:v>-2.76</c:v>
                </c:pt>
                <c:pt idx="1903">
                  <c:v>-3.16</c:v>
                </c:pt>
                <c:pt idx="1904">
                  <c:v>-3.36</c:v>
                </c:pt>
                <c:pt idx="1905">
                  <c:v>-3.61</c:v>
                </c:pt>
                <c:pt idx="1906">
                  <c:v>-3.84</c:v>
                </c:pt>
                <c:pt idx="1907">
                  <c:v>-3.69</c:v>
                </c:pt>
                <c:pt idx="1908">
                  <c:v>-3.54</c:v>
                </c:pt>
                <c:pt idx="1909">
                  <c:v>-3.73</c:v>
                </c:pt>
                <c:pt idx="1910">
                  <c:v>-3.93</c:v>
                </c:pt>
                <c:pt idx="1911">
                  <c:v>-3.58</c:v>
                </c:pt>
                <c:pt idx="1912">
                  <c:v>-3.23</c:v>
                </c:pt>
                <c:pt idx="1913">
                  <c:v>-3.23</c:v>
                </c:pt>
                <c:pt idx="1914">
                  <c:v>-3.81</c:v>
                </c:pt>
                <c:pt idx="1915">
                  <c:v>-4.41</c:v>
                </c:pt>
                <c:pt idx="1916">
                  <c:v>-4.46</c:v>
                </c:pt>
                <c:pt idx="1917">
                  <c:v>-4.47</c:v>
                </c:pt>
                <c:pt idx="1918">
                  <c:v>-4.8899999999999997</c:v>
                </c:pt>
                <c:pt idx="1919">
                  <c:v>-5.28</c:v>
                </c:pt>
                <c:pt idx="1920">
                  <c:v>-5.4</c:v>
                </c:pt>
                <c:pt idx="1921">
                  <c:v>-5.74</c:v>
                </c:pt>
                <c:pt idx="1922">
                  <c:v>-5.93</c:v>
                </c:pt>
                <c:pt idx="1923">
                  <c:v>-6.09</c:v>
                </c:pt>
                <c:pt idx="1924">
                  <c:v>-5.76</c:v>
                </c:pt>
                <c:pt idx="1925">
                  <c:v>-5.74</c:v>
                </c:pt>
                <c:pt idx="1926">
                  <c:v>-6.39</c:v>
                </c:pt>
                <c:pt idx="1927">
                  <c:v>-6.97</c:v>
                </c:pt>
                <c:pt idx="1928">
                  <c:v>-6.9</c:v>
                </c:pt>
                <c:pt idx="1929">
                  <c:v>-6.88</c:v>
                </c:pt>
                <c:pt idx="1930">
                  <c:v>-7.18</c:v>
                </c:pt>
                <c:pt idx="1931">
                  <c:v>-7.26</c:v>
                </c:pt>
                <c:pt idx="1932">
                  <c:v>-7.48</c:v>
                </c:pt>
                <c:pt idx="1933">
                  <c:v>-7.3</c:v>
                </c:pt>
                <c:pt idx="1934">
                  <c:v>-6.83</c:v>
                </c:pt>
                <c:pt idx="1935">
                  <c:v>-6.91</c:v>
                </c:pt>
                <c:pt idx="1936">
                  <c:v>-7.13</c:v>
                </c:pt>
                <c:pt idx="1937">
                  <c:v>-7.33</c:v>
                </c:pt>
                <c:pt idx="1938">
                  <c:v>-7.31</c:v>
                </c:pt>
                <c:pt idx="1939">
                  <c:v>-7.14</c:v>
                </c:pt>
                <c:pt idx="1940">
                  <c:v>-7.51</c:v>
                </c:pt>
                <c:pt idx="1941">
                  <c:v>-7.81</c:v>
                </c:pt>
                <c:pt idx="1942">
                  <c:v>-7.44</c:v>
                </c:pt>
                <c:pt idx="1943">
                  <c:v>-7.39</c:v>
                </c:pt>
                <c:pt idx="1944">
                  <c:v>-7.54</c:v>
                </c:pt>
                <c:pt idx="1945">
                  <c:v>-7.29</c:v>
                </c:pt>
                <c:pt idx="1946">
                  <c:v>-7.51</c:v>
                </c:pt>
                <c:pt idx="1947">
                  <c:v>-7.94</c:v>
                </c:pt>
                <c:pt idx="1948">
                  <c:v>-7.6199999999999957</c:v>
                </c:pt>
                <c:pt idx="1949">
                  <c:v>-7.5</c:v>
                </c:pt>
                <c:pt idx="1950">
                  <c:v>-7.8199999999999976</c:v>
                </c:pt>
                <c:pt idx="1951">
                  <c:v>-7.93</c:v>
                </c:pt>
                <c:pt idx="1952">
                  <c:v>-7.98</c:v>
                </c:pt>
                <c:pt idx="1953">
                  <c:v>-7.72</c:v>
                </c:pt>
                <c:pt idx="1954">
                  <c:v>-7.45</c:v>
                </c:pt>
                <c:pt idx="1955">
                  <c:v>-7.47</c:v>
                </c:pt>
                <c:pt idx="1956">
                  <c:v>-7.55</c:v>
                </c:pt>
                <c:pt idx="1957">
                  <c:v>-7.88</c:v>
                </c:pt>
                <c:pt idx="1958">
                  <c:v>-8.51</c:v>
                </c:pt>
                <c:pt idx="1959">
                  <c:v>-8.89</c:v>
                </c:pt>
                <c:pt idx="1960">
                  <c:v>-9.2399999999999984</c:v>
                </c:pt>
                <c:pt idx="1961">
                  <c:v>-8.94</c:v>
                </c:pt>
                <c:pt idx="1962">
                  <c:v>-8.59</c:v>
                </c:pt>
                <c:pt idx="1963">
                  <c:v>-8.7200000000000006</c:v>
                </c:pt>
                <c:pt idx="1964">
                  <c:v>-8.67</c:v>
                </c:pt>
                <c:pt idx="1965">
                  <c:v>-8.67</c:v>
                </c:pt>
                <c:pt idx="1966">
                  <c:v>-8.59</c:v>
                </c:pt>
                <c:pt idx="1967">
                  <c:v>-8.3000000000000007</c:v>
                </c:pt>
                <c:pt idx="1968">
                  <c:v>-8.3000000000000007</c:v>
                </c:pt>
                <c:pt idx="1969">
                  <c:v>-8.5299999999999994</c:v>
                </c:pt>
                <c:pt idx="1970">
                  <c:v>-8.4</c:v>
                </c:pt>
                <c:pt idx="1971">
                  <c:v>-8.4</c:v>
                </c:pt>
                <c:pt idx="1972">
                  <c:v>-8.6999999999999993</c:v>
                </c:pt>
                <c:pt idx="1973">
                  <c:v>-8.86</c:v>
                </c:pt>
                <c:pt idx="1974">
                  <c:v>-8.66</c:v>
                </c:pt>
                <c:pt idx="1975">
                  <c:v>-8.43</c:v>
                </c:pt>
                <c:pt idx="1976">
                  <c:v>-8.6399999999999988</c:v>
                </c:pt>
                <c:pt idx="1977">
                  <c:v>-8.99</c:v>
                </c:pt>
                <c:pt idx="1978">
                  <c:v>-8.82</c:v>
                </c:pt>
                <c:pt idx="1979">
                  <c:v>-8.34</c:v>
                </c:pt>
                <c:pt idx="1980">
                  <c:v>-8.44</c:v>
                </c:pt>
                <c:pt idx="1981">
                  <c:v>-8.67</c:v>
                </c:pt>
                <c:pt idx="1982">
                  <c:v>-8.6</c:v>
                </c:pt>
                <c:pt idx="1983">
                  <c:v>-8.3800000000000008</c:v>
                </c:pt>
                <c:pt idx="1984">
                  <c:v>-8.11</c:v>
                </c:pt>
                <c:pt idx="1985">
                  <c:v>-8.59</c:v>
                </c:pt>
                <c:pt idx="1986">
                  <c:v>-8.75</c:v>
                </c:pt>
                <c:pt idx="1987">
                  <c:v>-8.3800000000000008</c:v>
                </c:pt>
                <c:pt idx="1988">
                  <c:v>-8.31</c:v>
                </c:pt>
                <c:pt idx="1989">
                  <c:v>-8.5399999999999991</c:v>
                </c:pt>
                <c:pt idx="1990">
                  <c:v>-8.6999999999999993</c:v>
                </c:pt>
                <c:pt idx="1991">
                  <c:v>-8.58</c:v>
                </c:pt>
                <c:pt idx="1992">
                  <c:v>-8.51</c:v>
                </c:pt>
                <c:pt idx="1993">
                  <c:v>-8.39</c:v>
                </c:pt>
                <c:pt idx="1994">
                  <c:v>-8.5399999999999991</c:v>
                </c:pt>
                <c:pt idx="1995">
                  <c:v>-8.2100000000000009</c:v>
                </c:pt>
                <c:pt idx="1996">
                  <c:v>-8.1199999999999992</c:v>
                </c:pt>
                <c:pt idx="1997">
                  <c:v>-8.36</c:v>
                </c:pt>
                <c:pt idx="1998">
                  <c:v>-8.25</c:v>
                </c:pt>
                <c:pt idx="1999">
                  <c:v>-8.49</c:v>
                </c:pt>
                <c:pt idx="2000">
                  <c:v>-8.7299999999999986</c:v>
                </c:pt>
                <c:pt idx="2001">
                  <c:v>-8.68</c:v>
                </c:pt>
                <c:pt idx="2002">
                  <c:v>-8.58</c:v>
                </c:pt>
                <c:pt idx="2003">
                  <c:v>-8.41</c:v>
                </c:pt>
                <c:pt idx="2004">
                  <c:v>-8.09</c:v>
                </c:pt>
                <c:pt idx="2005">
                  <c:v>-8.17</c:v>
                </c:pt>
                <c:pt idx="2006">
                  <c:v>-8.31</c:v>
                </c:pt>
                <c:pt idx="2007">
                  <c:v>-8.34</c:v>
                </c:pt>
                <c:pt idx="2008">
                  <c:v>-8.34</c:v>
                </c:pt>
                <c:pt idx="2009">
                  <c:v>-8.65</c:v>
                </c:pt>
                <c:pt idx="2010">
                  <c:v>-8.8699999999999992</c:v>
                </c:pt>
                <c:pt idx="2011">
                  <c:v>-8.36</c:v>
                </c:pt>
                <c:pt idx="2012">
                  <c:v>-7.95</c:v>
                </c:pt>
                <c:pt idx="2013">
                  <c:v>-8.18</c:v>
                </c:pt>
                <c:pt idx="2014">
                  <c:v>-8.1300000000000008</c:v>
                </c:pt>
                <c:pt idx="2015">
                  <c:v>-7.71</c:v>
                </c:pt>
                <c:pt idx="2016">
                  <c:v>-7.79</c:v>
                </c:pt>
                <c:pt idx="2017">
                  <c:v>-7.85</c:v>
                </c:pt>
                <c:pt idx="2018">
                  <c:v>-7.93</c:v>
                </c:pt>
                <c:pt idx="2019">
                  <c:v>-8.2100000000000009</c:v>
                </c:pt>
                <c:pt idx="2020">
                  <c:v>-8.32</c:v>
                </c:pt>
                <c:pt idx="2021">
                  <c:v>-8.19</c:v>
                </c:pt>
                <c:pt idx="2022">
                  <c:v>-7.9</c:v>
                </c:pt>
                <c:pt idx="2023">
                  <c:v>-8</c:v>
                </c:pt>
                <c:pt idx="2024">
                  <c:v>-8.1300000000000008</c:v>
                </c:pt>
                <c:pt idx="2025">
                  <c:v>-8.31</c:v>
                </c:pt>
                <c:pt idx="2026">
                  <c:v>-8.6199999999999992</c:v>
                </c:pt>
                <c:pt idx="2027">
                  <c:v>-8.49</c:v>
                </c:pt>
                <c:pt idx="2028">
                  <c:v>-8.34</c:v>
                </c:pt>
                <c:pt idx="2029">
                  <c:v>-8.4499999999999993</c:v>
                </c:pt>
                <c:pt idx="2030">
                  <c:v>-8.31</c:v>
                </c:pt>
                <c:pt idx="2031">
                  <c:v>-8</c:v>
                </c:pt>
                <c:pt idx="2032">
                  <c:v>-7.99</c:v>
                </c:pt>
                <c:pt idx="2033">
                  <c:v>-7.8599999999999977</c:v>
                </c:pt>
                <c:pt idx="2034">
                  <c:v>-7.71</c:v>
                </c:pt>
                <c:pt idx="2035">
                  <c:v>-7.8199999999999976</c:v>
                </c:pt>
                <c:pt idx="2036">
                  <c:v>-7.98</c:v>
                </c:pt>
                <c:pt idx="2037">
                  <c:v>-8.02</c:v>
                </c:pt>
                <c:pt idx="2038">
                  <c:v>-8</c:v>
                </c:pt>
                <c:pt idx="2039">
                  <c:v>-7.88</c:v>
                </c:pt>
                <c:pt idx="2040">
                  <c:v>-7.95</c:v>
                </c:pt>
                <c:pt idx="2041">
                  <c:v>-8.02</c:v>
                </c:pt>
                <c:pt idx="2042">
                  <c:v>-8.02</c:v>
                </c:pt>
                <c:pt idx="2043">
                  <c:v>-8.15</c:v>
                </c:pt>
                <c:pt idx="2044">
                  <c:v>-8.0500000000000007</c:v>
                </c:pt>
                <c:pt idx="2045">
                  <c:v>-7.97</c:v>
                </c:pt>
                <c:pt idx="2046">
                  <c:v>-8.25</c:v>
                </c:pt>
                <c:pt idx="2047">
                  <c:v>-8.32</c:v>
                </c:pt>
                <c:pt idx="2048">
                  <c:v>-8.4700000000000006</c:v>
                </c:pt>
                <c:pt idx="2049">
                  <c:v>-8.4499999999999993</c:v>
                </c:pt>
                <c:pt idx="2050">
                  <c:v>-7.67</c:v>
                </c:pt>
                <c:pt idx="2051">
                  <c:v>-7.52</c:v>
                </c:pt>
                <c:pt idx="2052">
                  <c:v>-7.7</c:v>
                </c:pt>
                <c:pt idx="2053">
                  <c:v>-7.64</c:v>
                </c:pt>
                <c:pt idx="2054">
                  <c:v>-7.84</c:v>
                </c:pt>
                <c:pt idx="2055">
                  <c:v>-7.84</c:v>
                </c:pt>
                <c:pt idx="2056">
                  <c:v>-7.72</c:v>
                </c:pt>
                <c:pt idx="2057">
                  <c:v>-7.6199999999999957</c:v>
                </c:pt>
                <c:pt idx="2058">
                  <c:v>-7.54</c:v>
                </c:pt>
                <c:pt idx="2059">
                  <c:v>-7.67</c:v>
                </c:pt>
                <c:pt idx="2060">
                  <c:v>-7.52</c:v>
                </c:pt>
                <c:pt idx="2061">
                  <c:v>-7.46</c:v>
                </c:pt>
                <c:pt idx="2062">
                  <c:v>-7.6599999999999957</c:v>
                </c:pt>
                <c:pt idx="2063">
                  <c:v>-7.64</c:v>
                </c:pt>
                <c:pt idx="2064">
                  <c:v>-7.6099999999999977</c:v>
                </c:pt>
                <c:pt idx="2065">
                  <c:v>-7.57</c:v>
                </c:pt>
                <c:pt idx="2066">
                  <c:v>-7.34</c:v>
                </c:pt>
                <c:pt idx="2067">
                  <c:v>-7.33</c:v>
                </c:pt>
                <c:pt idx="2068">
                  <c:v>-7.54</c:v>
                </c:pt>
                <c:pt idx="2069">
                  <c:v>-7.34</c:v>
                </c:pt>
                <c:pt idx="2070">
                  <c:v>-6.93</c:v>
                </c:pt>
                <c:pt idx="2071">
                  <c:v>-6.96</c:v>
                </c:pt>
                <c:pt idx="2072">
                  <c:v>-7.43</c:v>
                </c:pt>
                <c:pt idx="2073">
                  <c:v>-7.41</c:v>
                </c:pt>
                <c:pt idx="2074">
                  <c:v>-6.75</c:v>
                </c:pt>
                <c:pt idx="2075">
                  <c:v>-6.6099999999999977</c:v>
                </c:pt>
                <c:pt idx="2076">
                  <c:v>-6.8599999999999977</c:v>
                </c:pt>
                <c:pt idx="2077">
                  <c:v>-6.91</c:v>
                </c:pt>
                <c:pt idx="2078">
                  <c:v>-6.91</c:v>
                </c:pt>
                <c:pt idx="2079">
                  <c:v>-7.22</c:v>
                </c:pt>
                <c:pt idx="2080">
                  <c:v>-7.42</c:v>
                </c:pt>
                <c:pt idx="2081">
                  <c:v>-7.38</c:v>
                </c:pt>
                <c:pt idx="2082">
                  <c:v>-7.4</c:v>
                </c:pt>
                <c:pt idx="2083">
                  <c:v>-7.8199999999999976</c:v>
                </c:pt>
                <c:pt idx="2084">
                  <c:v>-7.89</c:v>
                </c:pt>
                <c:pt idx="2085">
                  <c:v>-7.89</c:v>
                </c:pt>
                <c:pt idx="2086">
                  <c:v>-7.6899999999999986</c:v>
                </c:pt>
                <c:pt idx="2087">
                  <c:v>-7.7699999999999987</c:v>
                </c:pt>
                <c:pt idx="2088">
                  <c:v>-8.15</c:v>
                </c:pt>
                <c:pt idx="2089">
                  <c:v>-8.08</c:v>
                </c:pt>
                <c:pt idx="2090">
                  <c:v>-7.8599999999999977</c:v>
                </c:pt>
                <c:pt idx="2091">
                  <c:v>-7.64</c:v>
                </c:pt>
                <c:pt idx="2092">
                  <c:v>-7.49</c:v>
                </c:pt>
                <c:pt idx="2093">
                  <c:v>-7.67</c:v>
                </c:pt>
                <c:pt idx="2094">
                  <c:v>-7.64</c:v>
                </c:pt>
                <c:pt idx="2095">
                  <c:v>-7.78</c:v>
                </c:pt>
                <c:pt idx="2096">
                  <c:v>-7.68</c:v>
                </c:pt>
                <c:pt idx="2097">
                  <c:v>-7.23</c:v>
                </c:pt>
                <c:pt idx="2098">
                  <c:v>-7.6099999999999977</c:v>
                </c:pt>
                <c:pt idx="2099">
                  <c:v>-8.06</c:v>
                </c:pt>
                <c:pt idx="2100">
                  <c:v>-8.1</c:v>
                </c:pt>
                <c:pt idx="2101">
                  <c:v>-7.74</c:v>
                </c:pt>
                <c:pt idx="2102">
                  <c:v>-7.6199999999999957</c:v>
                </c:pt>
                <c:pt idx="2103">
                  <c:v>-7.72</c:v>
                </c:pt>
                <c:pt idx="2104">
                  <c:v>-7.64</c:v>
                </c:pt>
                <c:pt idx="2105">
                  <c:v>-8.14</c:v>
                </c:pt>
                <c:pt idx="2106">
                  <c:v>-7.8599999999999977</c:v>
                </c:pt>
                <c:pt idx="2107">
                  <c:v>-7.37</c:v>
                </c:pt>
                <c:pt idx="2108">
                  <c:v>-7.85</c:v>
                </c:pt>
                <c:pt idx="2109">
                  <c:v>-9</c:v>
                </c:pt>
                <c:pt idx="2110">
                  <c:v>-8.8000000000000007</c:v>
                </c:pt>
                <c:pt idx="2111">
                  <c:v>-8.5299999999999994</c:v>
                </c:pt>
                <c:pt idx="2112">
                  <c:v>-8.84</c:v>
                </c:pt>
                <c:pt idx="2113">
                  <c:v>-8.06</c:v>
                </c:pt>
                <c:pt idx="2114">
                  <c:v>-8.08</c:v>
                </c:pt>
                <c:pt idx="2115">
                  <c:v>-8.2100000000000009</c:v>
                </c:pt>
                <c:pt idx="2116">
                  <c:v>-8.4</c:v>
                </c:pt>
                <c:pt idx="2117">
                  <c:v>-7.89</c:v>
                </c:pt>
                <c:pt idx="2118">
                  <c:v>-8.3699999999999992</c:v>
                </c:pt>
                <c:pt idx="2119">
                  <c:v>-8.8699999999999992</c:v>
                </c:pt>
                <c:pt idx="2120">
                  <c:v>-8.2799999999999994</c:v>
                </c:pt>
                <c:pt idx="2121">
                  <c:v>-8.5</c:v>
                </c:pt>
                <c:pt idx="2122">
                  <c:v>-9.08</c:v>
                </c:pt>
                <c:pt idx="2123">
                  <c:v>-8.5399999999999991</c:v>
                </c:pt>
                <c:pt idx="2124">
                  <c:v>-8.17</c:v>
                </c:pt>
                <c:pt idx="2125">
                  <c:v>-8.52</c:v>
                </c:pt>
                <c:pt idx="2126">
                  <c:v>-8.49</c:v>
                </c:pt>
                <c:pt idx="2127">
                  <c:v>-8.5500000000000007</c:v>
                </c:pt>
                <c:pt idx="2128">
                  <c:v>-8.58</c:v>
                </c:pt>
                <c:pt idx="2129">
                  <c:v>-8.5</c:v>
                </c:pt>
                <c:pt idx="2130">
                  <c:v>-8.59</c:v>
                </c:pt>
                <c:pt idx="2131">
                  <c:v>-7.84</c:v>
                </c:pt>
                <c:pt idx="2132">
                  <c:v>-7.6899999999999986</c:v>
                </c:pt>
                <c:pt idx="2133">
                  <c:v>-7.91</c:v>
                </c:pt>
                <c:pt idx="2134">
                  <c:v>-7.67</c:v>
                </c:pt>
                <c:pt idx="2135">
                  <c:v>-7.75</c:v>
                </c:pt>
                <c:pt idx="2136">
                  <c:v>-7.93</c:v>
                </c:pt>
                <c:pt idx="2137">
                  <c:v>-6.97</c:v>
                </c:pt>
                <c:pt idx="2138">
                  <c:v>-6.93</c:v>
                </c:pt>
                <c:pt idx="2139">
                  <c:v>-6.63</c:v>
                </c:pt>
                <c:pt idx="2140">
                  <c:v>-7.13</c:v>
                </c:pt>
                <c:pt idx="2141">
                  <c:v>-8.0500000000000007</c:v>
                </c:pt>
                <c:pt idx="2142">
                  <c:v>-7.6199999999999957</c:v>
                </c:pt>
                <c:pt idx="2143">
                  <c:v>-7.07</c:v>
                </c:pt>
                <c:pt idx="2144">
                  <c:v>-6.6199999999999957</c:v>
                </c:pt>
                <c:pt idx="2145">
                  <c:v>-6.72</c:v>
                </c:pt>
                <c:pt idx="2146">
                  <c:v>-5.89</c:v>
                </c:pt>
                <c:pt idx="2147">
                  <c:v>-5.27</c:v>
                </c:pt>
                <c:pt idx="2148">
                  <c:v>-5.63</c:v>
                </c:pt>
                <c:pt idx="2149">
                  <c:v>-6.58</c:v>
                </c:pt>
                <c:pt idx="2150">
                  <c:v>-5.3599999999999977</c:v>
                </c:pt>
                <c:pt idx="2151">
                  <c:v>-6.27</c:v>
                </c:pt>
                <c:pt idx="2152">
                  <c:v>-6.37</c:v>
                </c:pt>
                <c:pt idx="2153">
                  <c:v>-6.54</c:v>
                </c:pt>
                <c:pt idx="2154">
                  <c:v>-5.94</c:v>
                </c:pt>
                <c:pt idx="2155">
                  <c:v>-6.25</c:v>
                </c:pt>
                <c:pt idx="2156">
                  <c:v>-6.76</c:v>
                </c:pt>
                <c:pt idx="2157">
                  <c:v>-6.67</c:v>
                </c:pt>
                <c:pt idx="2158">
                  <c:v>-6.78</c:v>
                </c:pt>
                <c:pt idx="2159">
                  <c:v>-6.79</c:v>
                </c:pt>
                <c:pt idx="2160">
                  <c:v>-7.4</c:v>
                </c:pt>
                <c:pt idx="2161">
                  <c:v>-6.85</c:v>
                </c:pt>
                <c:pt idx="2162">
                  <c:v>-7.07</c:v>
                </c:pt>
                <c:pt idx="2163">
                  <c:v>-6.79</c:v>
                </c:pt>
                <c:pt idx="2164">
                  <c:v>-7.48</c:v>
                </c:pt>
                <c:pt idx="2165">
                  <c:v>-7.34</c:v>
                </c:pt>
                <c:pt idx="2166">
                  <c:v>-7.52</c:v>
                </c:pt>
                <c:pt idx="2167">
                  <c:v>-7.97</c:v>
                </c:pt>
                <c:pt idx="2168">
                  <c:v>-7.41</c:v>
                </c:pt>
                <c:pt idx="2169">
                  <c:v>-7.38</c:v>
                </c:pt>
                <c:pt idx="2170">
                  <c:v>-7.03</c:v>
                </c:pt>
                <c:pt idx="2171">
                  <c:v>-7.25</c:v>
                </c:pt>
                <c:pt idx="2172">
                  <c:v>-7.18</c:v>
                </c:pt>
                <c:pt idx="2173">
                  <c:v>-6.6</c:v>
                </c:pt>
                <c:pt idx="2174">
                  <c:v>-6.6</c:v>
                </c:pt>
                <c:pt idx="2175">
                  <c:v>-6.22</c:v>
                </c:pt>
                <c:pt idx="2176">
                  <c:v>-5.46</c:v>
                </c:pt>
                <c:pt idx="2177">
                  <c:v>-5.59</c:v>
                </c:pt>
                <c:pt idx="2178">
                  <c:v>-6.6</c:v>
                </c:pt>
                <c:pt idx="2179">
                  <c:v>-6.42</c:v>
                </c:pt>
                <c:pt idx="2180">
                  <c:v>-6.14</c:v>
                </c:pt>
                <c:pt idx="2181">
                  <c:v>-6.52</c:v>
                </c:pt>
                <c:pt idx="2182">
                  <c:v>-7.25</c:v>
                </c:pt>
                <c:pt idx="2183">
                  <c:v>-7.03</c:v>
                </c:pt>
                <c:pt idx="2184">
                  <c:v>-7.05</c:v>
                </c:pt>
                <c:pt idx="2185">
                  <c:v>-7</c:v>
                </c:pt>
                <c:pt idx="2186">
                  <c:v>-6.81</c:v>
                </c:pt>
                <c:pt idx="2187">
                  <c:v>-7.23</c:v>
                </c:pt>
                <c:pt idx="2188">
                  <c:v>-7.39</c:v>
                </c:pt>
                <c:pt idx="2189">
                  <c:v>-7.6599999999999957</c:v>
                </c:pt>
                <c:pt idx="2190">
                  <c:v>-7.76</c:v>
                </c:pt>
                <c:pt idx="2191">
                  <c:v>-7.58</c:v>
                </c:pt>
                <c:pt idx="2192">
                  <c:v>-8.26</c:v>
                </c:pt>
                <c:pt idx="2193">
                  <c:v>-8.4600000000000009</c:v>
                </c:pt>
                <c:pt idx="2194">
                  <c:v>-8.57</c:v>
                </c:pt>
                <c:pt idx="2195">
                  <c:v>-8.77</c:v>
                </c:pt>
                <c:pt idx="2196">
                  <c:v>-8.11</c:v>
                </c:pt>
                <c:pt idx="2197">
                  <c:v>-8.2899999999999991</c:v>
                </c:pt>
                <c:pt idx="2198">
                  <c:v>-8.44</c:v>
                </c:pt>
                <c:pt idx="2199">
                  <c:v>-8.3000000000000007</c:v>
                </c:pt>
                <c:pt idx="2200">
                  <c:v>-8.31</c:v>
                </c:pt>
                <c:pt idx="2201">
                  <c:v>-7.8199999999999976</c:v>
                </c:pt>
                <c:pt idx="2202">
                  <c:v>-7.98</c:v>
                </c:pt>
                <c:pt idx="2203">
                  <c:v>-8.17</c:v>
                </c:pt>
                <c:pt idx="2204">
                  <c:v>-8.57</c:v>
                </c:pt>
                <c:pt idx="2205">
                  <c:v>-8.5299999999999994</c:v>
                </c:pt>
                <c:pt idx="2206">
                  <c:v>-7.97</c:v>
                </c:pt>
                <c:pt idx="2207">
                  <c:v>-8.44</c:v>
                </c:pt>
                <c:pt idx="2208">
                  <c:v>-8.39</c:v>
                </c:pt>
                <c:pt idx="2209">
                  <c:v>-8.1199999999999992</c:v>
                </c:pt>
                <c:pt idx="2210">
                  <c:v>-8.34</c:v>
                </c:pt>
                <c:pt idx="2211">
                  <c:v>-7.6499999999999977</c:v>
                </c:pt>
                <c:pt idx="2212">
                  <c:v>-7.9</c:v>
                </c:pt>
                <c:pt idx="2213">
                  <c:v>-7.8199999999999976</c:v>
                </c:pt>
                <c:pt idx="2214">
                  <c:v>-8.4499999999999993</c:v>
                </c:pt>
                <c:pt idx="2215">
                  <c:v>-8.25</c:v>
                </c:pt>
                <c:pt idx="2216">
                  <c:v>-7.99</c:v>
                </c:pt>
                <c:pt idx="2217">
                  <c:v>-7.76</c:v>
                </c:pt>
                <c:pt idx="2218">
                  <c:v>-7.96</c:v>
                </c:pt>
                <c:pt idx="2219">
                  <c:v>-7.96</c:v>
                </c:pt>
                <c:pt idx="2220">
                  <c:v>-8.0500000000000007</c:v>
                </c:pt>
                <c:pt idx="2221">
                  <c:v>-7.89</c:v>
                </c:pt>
                <c:pt idx="2222">
                  <c:v>-7.56</c:v>
                </c:pt>
                <c:pt idx="2223">
                  <c:v>-7.13</c:v>
                </c:pt>
                <c:pt idx="2224">
                  <c:v>-6.6499999999999977</c:v>
                </c:pt>
                <c:pt idx="2225">
                  <c:v>-6.6199999999999957</c:v>
                </c:pt>
                <c:pt idx="2226">
                  <c:v>-6.9</c:v>
                </c:pt>
                <c:pt idx="2227">
                  <c:v>-6.71</c:v>
                </c:pt>
                <c:pt idx="2228">
                  <c:v>-6.94</c:v>
                </c:pt>
                <c:pt idx="2229">
                  <c:v>-7.05</c:v>
                </c:pt>
                <c:pt idx="2230">
                  <c:v>-6.59</c:v>
                </c:pt>
                <c:pt idx="2231">
                  <c:v>-6.33</c:v>
                </c:pt>
                <c:pt idx="2232">
                  <c:v>-6.33</c:v>
                </c:pt>
                <c:pt idx="2233">
                  <c:v>-6.29</c:v>
                </c:pt>
                <c:pt idx="2234">
                  <c:v>-5.81</c:v>
                </c:pt>
                <c:pt idx="2235">
                  <c:v>-5.08</c:v>
                </c:pt>
                <c:pt idx="2236">
                  <c:v>-5.83</c:v>
                </c:pt>
                <c:pt idx="2237">
                  <c:v>-6.47</c:v>
                </c:pt>
                <c:pt idx="2238">
                  <c:v>-6.87</c:v>
                </c:pt>
                <c:pt idx="2239">
                  <c:v>-6.6099999999999977</c:v>
                </c:pt>
                <c:pt idx="2240">
                  <c:v>-7.01</c:v>
                </c:pt>
                <c:pt idx="2241">
                  <c:v>-7.3</c:v>
                </c:pt>
                <c:pt idx="2242">
                  <c:v>-6.71</c:v>
                </c:pt>
                <c:pt idx="2243">
                  <c:v>-6.23</c:v>
                </c:pt>
                <c:pt idx="2244">
                  <c:v>-6.05</c:v>
                </c:pt>
                <c:pt idx="2245">
                  <c:v>-6.85</c:v>
                </c:pt>
                <c:pt idx="2246">
                  <c:v>-7.25</c:v>
                </c:pt>
                <c:pt idx="2247">
                  <c:v>-6.6099999999999977</c:v>
                </c:pt>
                <c:pt idx="2248">
                  <c:v>-7.01</c:v>
                </c:pt>
                <c:pt idx="2249">
                  <c:v>-7.97</c:v>
                </c:pt>
                <c:pt idx="2250">
                  <c:v>-7</c:v>
                </c:pt>
                <c:pt idx="2251">
                  <c:v>-6.1599999999999966</c:v>
                </c:pt>
                <c:pt idx="2252">
                  <c:v>-6.27</c:v>
                </c:pt>
                <c:pt idx="2253">
                  <c:v>-7.41</c:v>
                </c:pt>
                <c:pt idx="2254">
                  <c:v>-6.88</c:v>
                </c:pt>
                <c:pt idx="2255">
                  <c:v>-7.08</c:v>
                </c:pt>
                <c:pt idx="2256">
                  <c:v>-7.6499999999999977</c:v>
                </c:pt>
                <c:pt idx="2257">
                  <c:v>-8.0500000000000007</c:v>
                </c:pt>
                <c:pt idx="2258">
                  <c:v>-8.15</c:v>
                </c:pt>
                <c:pt idx="2259">
                  <c:v>-8.14</c:v>
                </c:pt>
                <c:pt idx="2260">
                  <c:v>-7.53</c:v>
                </c:pt>
                <c:pt idx="2261">
                  <c:v>-7.56</c:v>
                </c:pt>
                <c:pt idx="2262">
                  <c:v>-7.64</c:v>
                </c:pt>
                <c:pt idx="2263">
                  <c:v>-7.51</c:v>
                </c:pt>
                <c:pt idx="2264">
                  <c:v>-7.72</c:v>
                </c:pt>
                <c:pt idx="2265">
                  <c:v>-7.31</c:v>
                </c:pt>
                <c:pt idx="2266">
                  <c:v>-6.89</c:v>
                </c:pt>
                <c:pt idx="2267">
                  <c:v>-7.1099999999999994</c:v>
                </c:pt>
                <c:pt idx="2268">
                  <c:v>-6.96</c:v>
                </c:pt>
                <c:pt idx="2269">
                  <c:v>-7.13</c:v>
                </c:pt>
                <c:pt idx="2270">
                  <c:v>-6.3</c:v>
                </c:pt>
                <c:pt idx="2271">
                  <c:v>-5.74</c:v>
                </c:pt>
                <c:pt idx="2272">
                  <c:v>-5.91</c:v>
                </c:pt>
                <c:pt idx="2273">
                  <c:v>-6.8599999999999977</c:v>
                </c:pt>
                <c:pt idx="2274">
                  <c:v>-6.74</c:v>
                </c:pt>
                <c:pt idx="2275">
                  <c:v>-6.18</c:v>
                </c:pt>
                <c:pt idx="2276">
                  <c:v>-6.02</c:v>
                </c:pt>
                <c:pt idx="2277">
                  <c:v>-5.95</c:v>
                </c:pt>
                <c:pt idx="2278">
                  <c:v>-6.09</c:v>
                </c:pt>
                <c:pt idx="2279">
                  <c:v>-6.27</c:v>
                </c:pt>
                <c:pt idx="2280">
                  <c:v>-5.92</c:v>
                </c:pt>
                <c:pt idx="2281">
                  <c:v>-6.02</c:v>
                </c:pt>
                <c:pt idx="2282">
                  <c:v>-6.14</c:v>
                </c:pt>
                <c:pt idx="2283">
                  <c:v>-6.1599999999999966</c:v>
                </c:pt>
                <c:pt idx="2284">
                  <c:v>-6.84</c:v>
                </c:pt>
                <c:pt idx="2285">
                  <c:v>-7.25</c:v>
                </c:pt>
                <c:pt idx="2286">
                  <c:v>-6.09</c:v>
                </c:pt>
                <c:pt idx="2287">
                  <c:v>-6.04</c:v>
                </c:pt>
                <c:pt idx="2288">
                  <c:v>-7</c:v>
                </c:pt>
                <c:pt idx="2289">
                  <c:v>-7.22</c:v>
                </c:pt>
                <c:pt idx="2290">
                  <c:v>-7.23</c:v>
                </c:pt>
                <c:pt idx="2291">
                  <c:v>-7.56</c:v>
                </c:pt>
                <c:pt idx="2292">
                  <c:v>-7.33</c:v>
                </c:pt>
                <c:pt idx="2293">
                  <c:v>-7.5</c:v>
                </c:pt>
                <c:pt idx="2294">
                  <c:v>-7.58</c:v>
                </c:pt>
                <c:pt idx="2295">
                  <c:v>-7.54</c:v>
                </c:pt>
                <c:pt idx="2296">
                  <c:v>-7.1899999999999986</c:v>
                </c:pt>
                <c:pt idx="2297">
                  <c:v>-7.49</c:v>
                </c:pt>
                <c:pt idx="2298">
                  <c:v>-7.08</c:v>
                </c:pt>
                <c:pt idx="2299">
                  <c:v>-7.06</c:v>
                </c:pt>
                <c:pt idx="2300">
                  <c:v>-6.88</c:v>
                </c:pt>
                <c:pt idx="2301">
                  <c:v>-6.92</c:v>
                </c:pt>
                <c:pt idx="2302">
                  <c:v>-7.4</c:v>
                </c:pt>
                <c:pt idx="2303">
                  <c:v>-7.44</c:v>
                </c:pt>
                <c:pt idx="2304">
                  <c:v>-6.94</c:v>
                </c:pt>
                <c:pt idx="2305">
                  <c:v>-7.07</c:v>
                </c:pt>
                <c:pt idx="2306">
                  <c:v>-7.25</c:v>
                </c:pt>
                <c:pt idx="2307">
                  <c:v>-7.64</c:v>
                </c:pt>
                <c:pt idx="2308">
                  <c:v>-8.19</c:v>
                </c:pt>
                <c:pt idx="2309">
                  <c:v>-8.15</c:v>
                </c:pt>
                <c:pt idx="2310">
                  <c:v>-8.2799999999999994</c:v>
                </c:pt>
                <c:pt idx="2311">
                  <c:v>-8.35</c:v>
                </c:pt>
                <c:pt idx="2312">
                  <c:v>-7.5</c:v>
                </c:pt>
                <c:pt idx="2313">
                  <c:v>-6.7699999999999987</c:v>
                </c:pt>
                <c:pt idx="2314">
                  <c:v>-6.6499999999999977</c:v>
                </c:pt>
                <c:pt idx="2315">
                  <c:v>-7</c:v>
                </c:pt>
                <c:pt idx="2316">
                  <c:v>-6.83</c:v>
                </c:pt>
                <c:pt idx="2317">
                  <c:v>-6.08</c:v>
                </c:pt>
                <c:pt idx="2318">
                  <c:v>-5.3</c:v>
                </c:pt>
                <c:pt idx="2319">
                  <c:v>-5.49</c:v>
                </c:pt>
                <c:pt idx="2320">
                  <c:v>-6.39</c:v>
                </c:pt>
                <c:pt idx="2321">
                  <c:v>-6.34</c:v>
                </c:pt>
                <c:pt idx="2322">
                  <c:v>-6.35</c:v>
                </c:pt>
                <c:pt idx="2323">
                  <c:v>-6.28</c:v>
                </c:pt>
                <c:pt idx="2324">
                  <c:v>-6.44</c:v>
                </c:pt>
                <c:pt idx="2325">
                  <c:v>-5.71</c:v>
                </c:pt>
                <c:pt idx="2326">
                  <c:v>-5.64</c:v>
                </c:pt>
                <c:pt idx="2327">
                  <c:v>-5.64</c:v>
                </c:pt>
                <c:pt idx="2328">
                  <c:v>-5.3199999999999976</c:v>
                </c:pt>
                <c:pt idx="2329">
                  <c:v>-5.73</c:v>
                </c:pt>
                <c:pt idx="2330">
                  <c:v>-6.64</c:v>
                </c:pt>
                <c:pt idx="2331">
                  <c:v>-6.92</c:v>
                </c:pt>
                <c:pt idx="2332">
                  <c:v>-5.8</c:v>
                </c:pt>
                <c:pt idx="2333">
                  <c:v>-6.2</c:v>
                </c:pt>
                <c:pt idx="2334">
                  <c:v>-6.7699999999999987</c:v>
                </c:pt>
                <c:pt idx="2335">
                  <c:v>-6.71</c:v>
                </c:pt>
                <c:pt idx="2336">
                  <c:v>-6.95</c:v>
                </c:pt>
                <c:pt idx="2337">
                  <c:v>-7.3</c:v>
                </c:pt>
                <c:pt idx="2338">
                  <c:v>-7.87</c:v>
                </c:pt>
                <c:pt idx="2339">
                  <c:v>-8</c:v>
                </c:pt>
                <c:pt idx="2340">
                  <c:v>-7.52</c:v>
                </c:pt>
                <c:pt idx="2341">
                  <c:v>-7.6599999999999957</c:v>
                </c:pt>
                <c:pt idx="2342">
                  <c:v>-8.08</c:v>
                </c:pt>
                <c:pt idx="2343">
                  <c:v>-7.29</c:v>
                </c:pt>
                <c:pt idx="2344">
                  <c:v>-7.7</c:v>
                </c:pt>
                <c:pt idx="2345">
                  <c:v>-7.7699999999999987</c:v>
                </c:pt>
                <c:pt idx="2346">
                  <c:v>-8.58</c:v>
                </c:pt>
                <c:pt idx="2347">
                  <c:v>-8.11</c:v>
                </c:pt>
                <c:pt idx="2348">
                  <c:v>-7.64</c:v>
                </c:pt>
                <c:pt idx="2349">
                  <c:v>-8.17</c:v>
                </c:pt>
                <c:pt idx="2350">
                  <c:v>-8.1999999999999993</c:v>
                </c:pt>
                <c:pt idx="2351">
                  <c:v>-8.08</c:v>
                </c:pt>
                <c:pt idx="2352">
                  <c:v>-7.79</c:v>
                </c:pt>
                <c:pt idx="2353">
                  <c:v>-8.1</c:v>
                </c:pt>
                <c:pt idx="2354">
                  <c:v>-7.37</c:v>
                </c:pt>
                <c:pt idx="2355">
                  <c:v>-7.1</c:v>
                </c:pt>
                <c:pt idx="2356">
                  <c:v>-8.7200000000000006</c:v>
                </c:pt>
                <c:pt idx="2357">
                  <c:v>-8.2100000000000009</c:v>
                </c:pt>
                <c:pt idx="2358">
                  <c:v>-7.75</c:v>
                </c:pt>
                <c:pt idx="2359">
                  <c:v>-8.1</c:v>
                </c:pt>
                <c:pt idx="2360">
                  <c:v>-8.2299999999999986</c:v>
                </c:pt>
                <c:pt idx="2361">
                  <c:v>-7.75</c:v>
                </c:pt>
                <c:pt idx="2362">
                  <c:v>-7.94</c:v>
                </c:pt>
                <c:pt idx="2363">
                  <c:v>-8.7200000000000006</c:v>
                </c:pt>
                <c:pt idx="2364">
                  <c:v>-8.49</c:v>
                </c:pt>
                <c:pt idx="2365">
                  <c:v>-7.64</c:v>
                </c:pt>
                <c:pt idx="2366">
                  <c:v>-7.9</c:v>
                </c:pt>
                <c:pt idx="2367">
                  <c:v>-7.98</c:v>
                </c:pt>
                <c:pt idx="2368">
                  <c:v>-7.95</c:v>
                </c:pt>
                <c:pt idx="2369">
                  <c:v>-8.14</c:v>
                </c:pt>
                <c:pt idx="2370">
                  <c:v>-7.68</c:v>
                </c:pt>
                <c:pt idx="2371">
                  <c:v>-8.09</c:v>
                </c:pt>
                <c:pt idx="2372">
                  <c:v>-7.94</c:v>
                </c:pt>
                <c:pt idx="2373">
                  <c:v>-7.3599999999999977</c:v>
                </c:pt>
                <c:pt idx="2374">
                  <c:v>-7.27</c:v>
                </c:pt>
                <c:pt idx="2375">
                  <c:v>-7.75</c:v>
                </c:pt>
                <c:pt idx="2376">
                  <c:v>-8.14</c:v>
                </c:pt>
                <c:pt idx="2377">
                  <c:v>-7.78</c:v>
                </c:pt>
                <c:pt idx="2378">
                  <c:v>-7.42</c:v>
                </c:pt>
                <c:pt idx="2379">
                  <c:v>-7.01</c:v>
                </c:pt>
                <c:pt idx="2380">
                  <c:v>-7.03</c:v>
                </c:pt>
                <c:pt idx="2381">
                  <c:v>-7.87</c:v>
                </c:pt>
                <c:pt idx="2382">
                  <c:v>-7.84</c:v>
                </c:pt>
                <c:pt idx="2383">
                  <c:v>-7.63</c:v>
                </c:pt>
                <c:pt idx="2384">
                  <c:v>-7.92</c:v>
                </c:pt>
                <c:pt idx="2385">
                  <c:v>-7.51</c:v>
                </c:pt>
                <c:pt idx="2386">
                  <c:v>-7.46</c:v>
                </c:pt>
                <c:pt idx="2387">
                  <c:v>-7.1</c:v>
                </c:pt>
                <c:pt idx="2388">
                  <c:v>-6.64</c:v>
                </c:pt>
                <c:pt idx="2389">
                  <c:v>-6.48</c:v>
                </c:pt>
                <c:pt idx="2390">
                  <c:v>-7.08</c:v>
                </c:pt>
                <c:pt idx="2391">
                  <c:v>-7.02</c:v>
                </c:pt>
                <c:pt idx="2392">
                  <c:v>-6.63</c:v>
                </c:pt>
                <c:pt idx="2393">
                  <c:v>-6.02</c:v>
                </c:pt>
                <c:pt idx="2394">
                  <c:v>-6.27</c:v>
                </c:pt>
                <c:pt idx="2395">
                  <c:v>-6.49</c:v>
                </c:pt>
                <c:pt idx="2396">
                  <c:v>-6</c:v>
                </c:pt>
                <c:pt idx="2397">
                  <c:v>-5.6099999999999977</c:v>
                </c:pt>
                <c:pt idx="2398">
                  <c:v>-4.84</c:v>
                </c:pt>
                <c:pt idx="2399">
                  <c:v>-4.79</c:v>
                </c:pt>
                <c:pt idx="2400">
                  <c:v>-4.72</c:v>
                </c:pt>
                <c:pt idx="2401">
                  <c:v>-4.51</c:v>
                </c:pt>
                <c:pt idx="2402">
                  <c:v>-3.6</c:v>
                </c:pt>
                <c:pt idx="2403">
                  <c:v>-3.68</c:v>
                </c:pt>
                <c:pt idx="2404">
                  <c:v>-4.63</c:v>
                </c:pt>
                <c:pt idx="2405">
                  <c:v>-5.18</c:v>
                </c:pt>
                <c:pt idx="2406">
                  <c:v>-5.35</c:v>
                </c:pt>
                <c:pt idx="2407">
                  <c:v>-5.51</c:v>
                </c:pt>
                <c:pt idx="2408">
                  <c:v>-5.55</c:v>
                </c:pt>
                <c:pt idx="2409">
                  <c:v>-5.3599999999999977</c:v>
                </c:pt>
                <c:pt idx="2410">
                  <c:v>-5.46</c:v>
                </c:pt>
                <c:pt idx="2411">
                  <c:v>-4.97</c:v>
                </c:pt>
                <c:pt idx="2412">
                  <c:v>-4.83</c:v>
                </c:pt>
                <c:pt idx="2413">
                  <c:v>-5.0199999999999996</c:v>
                </c:pt>
                <c:pt idx="2414">
                  <c:v>-5.51</c:v>
                </c:pt>
                <c:pt idx="2415">
                  <c:v>-5.85</c:v>
                </c:pt>
                <c:pt idx="2416">
                  <c:v>-6.01</c:v>
                </c:pt>
                <c:pt idx="2417">
                  <c:v>-5.97</c:v>
                </c:pt>
                <c:pt idx="2418">
                  <c:v>-5.35</c:v>
                </c:pt>
                <c:pt idx="2419">
                  <c:v>-5.84</c:v>
                </c:pt>
                <c:pt idx="2420">
                  <c:v>-6.21</c:v>
                </c:pt>
                <c:pt idx="2421">
                  <c:v>-6.28</c:v>
                </c:pt>
                <c:pt idx="2422">
                  <c:v>-6.78</c:v>
                </c:pt>
                <c:pt idx="2423">
                  <c:v>-6.25</c:v>
                </c:pt>
                <c:pt idx="2424">
                  <c:v>-5.68</c:v>
                </c:pt>
                <c:pt idx="2425">
                  <c:v>-5.89</c:v>
                </c:pt>
                <c:pt idx="2426">
                  <c:v>-5.88</c:v>
                </c:pt>
                <c:pt idx="2427">
                  <c:v>-5.63</c:v>
                </c:pt>
                <c:pt idx="2428">
                  <c:v>-5.1899999999999986</c:v>
                </c:pt>
                <c:pt idx="2429">
                  <c:v>-4.8</c:v>
                </c:pt>
                <c:pt idx="2430">
                  <c:v>-4.53</c:v>
                </c:pt>
                <c:pt idx="2431">
                  <c:v>-4.96</c:v>
                </c:pt>
                <c:pt idx="2432">
                  <c:v>-4.79</c:v>
                </c:pt>
                <c:pt idx="2433">
                  <c:v>-4.2300000000000004</c:v>
                </c:pt>
                <c:pt idx="2434">
                  <c:v>-5.07</c:v>
                </c:pt>
                <c:pt idx="2435">
                  <c:v>-5.22</c:v>
                </c:pt>
                <c:pt idx="2436">
                  <c:v>-4.9000000000000004</c:v>
                </c:pt>
                <c:pt idx="2437">
                  <c:v>-4.8099999999999996</c:v>
                </c:pt>
                <c:pt idx="2438">
                  <c:v>-4.92</c:v>
                </c:pt>
                <c:pt idx="2439">
                  <c:v>-5.48</c:v>
                </c:pt>
                <c:pt idx="2440">
                  <c:v>-5.88</c:v>
                </c:pt>
                <c:pt idx="2441">
                  <c:v>-5.95</c:v>
                </c:pt>
                <c:pt idx="2442">
                  <c:v>-5.78</c:v>
                </c:pt>
                <c:pt idx="2443">
                  <c:v>-5.73</c:v>
                </c:pt>
                <c:pt idx="2444">
                  <c:v>-5.59</c:v>
                </c:pt>
                <c:pt idx="2445">
                  <c:v>-5.72</c:v>
                </c:pt>
                <c:pt idx="2446">
                  <c:v>-5.72</c:v>
                </c:pt>
                <c:pt idx="2447">
                  <c:v>-5.45</c:v>
                </c:pt>
                <c:pt idx="2448">
                  <c:v>-5.37</c:v>
                </c:pt>
                <c:pt idx="2449">
                  <c:v>-4.49</c:v>
                </c:pt>
                <c:pt idx="2450">
                  <c:v>-4.04</c:v>
                </c:pt>
                <c:pt idx="2451">
                  <c:v>-4.8599999999999977</c:v>
                </c:pt>
                <c:pt idx="2452">
                  <c:v>-5.17</c:v>
                </c:pt>
                <c:pt idx="2453">
                  <c:v>-4.97</c:v>
                </c:pt>
                <c:pt idx="2454">
                  <c:v>-4.79</c:v>
                </c:pt>
                <c:pt idx="2455">
                  <c:v>-4.87</c:v>
                </c:pt>
                <c:pt idx="2456">
                  <c:v>-4.83</c:v>
                </c:pt>
                <c:pt idx="2457">
                  <c:v>-4.3</c:v>
                </c:pt>
                <c:pt idx="2458">
                  <c:v>-4.4800000000000004</c:v>
                </c:pt>
                <c:pt idx="2459">
                  <c:v>-4.07</c:v>
                </c:pt>
                <c:pt idx="2460">
                  <c:v>-3.85</c:v>
                </c:pt>
                <c:pt idx="2461">
                  <c:v>-3.8</c:v>
                </c:pt>
                <c:pt idx="2462">
                  <c:v>-3.81</c:v>
                </c:pt>
                <c:pt idx="2463">
                  <c:v>-3.68</c:v>
                </c:pt>
                <c:pt idx="2464">
                  <c:v>-3.2</c:v>
                </c:pt>
                <c:pt idx="2465">
                  <c:v>-3.29</c:v>
                </c:pt>
                <c:pt idx="2466">
                  <c:v>-3.08</c:v>
                </c:pt>
                <c:pt idx="2467">
                  <c:v>-2.96</c:v>
                </c:pt>
                <c:pt idx="2468">
                  <c:v>-3.37</c:v>
                </c:pt>
                <c:pt idx="2469">
                  <c:v>-3.84</c:v>
                </c:pt>
                <c:pt idx="2470">
                  <c:v>-3.62</c:v>
                </c:pt>
                <c:pt idx="2471">
                  <c:v>-3.4</c:v>
                </c:pt>
                <c:pt idx="2472">
                  <c:v>-3.63</c:v>
                </c:pt>
                <c:pt idx="2473">
                  <c:v>-3.17</c:v>
                </c:pt>
                <c:pt idx="2474">
                  <c:v>-2.8</c:v>
                </c:pt>
                <c:pt idx="2475">
                  <c:v>-2.95</c:v>
                </c:pt>
                <c:pt idx="2476">
                  <c:v>-2.68</c:v>
                </c:pt>
                <c:pt idx="2477">
                  <c:v>-2.78</c:v>
                </c:pt>
                <c:pt idx="2478">
                  <c:v>-3.07</c:v>
                </c:pt>
                <c:pt idx="2479">
                  <c:v>-2.23</c:v>
                </c:pt>
                <c:pt idx="2480">
                  <c:v>-2.02</c:v>
                </c:pt>
                <c:pt idx="2481">
                  <c:v>-2.42</c:v>
                </c:pt>
                <c:pt idx="2482">
                  <c:v>-2.48</c:v>
                </c:pt>
                <c:pt idx="2483">
                  <c:v>-2.82</c:v>
                </c:pt>
                <c:pt idx="2484">
                  <c:v>-2.84</c:v>
                </c:pt>
                <c:pt idx="2485">
                  <c:v>-2.78</c:v>
                </c:pt>
                <c:pt idx="2486">
                  <c:v>-2.59</c:v>
                </c:pt>
                <c:pt idx="2487">
                  <c:v>-1.9</c:v>
                </c:pt>
                <c:pt idx="2488">
                  <c:v>-1.49</c:v>
                </c:pt>
                <c:pt idx="2489">
                  <c:v>-1.96</c:v>
                </c:pt>
                <c:pt idx="2490">
                  <c:v>-2.11</c:v>
                </c:pt>
                <c:pt idx="2491">
                  <c:v>-1.99</c:v>
                </c:pt>
                <c:pt idx="2492">
                  <c:v>-2.2599999999999998</c:v>
                </c:pt>
                <c:pt idx="2493">
                  <c:v>-2.08</c:v>
                </c:pt>
                <c:pt idx="2494">
                  <c:v>-2.34</c:v>
                </c:pt>
                <c:pt idx="2495">
                  <c:v>-2.02</c:v>
                </c:pt>
                <c:pt idx="2496">
                  <c:v>-1.53</c:v>
                </c:pt>
                <c:pt idx="2497">
                  <c:v>-2.4</c:v>
                </c:pt>
                <c:pt idx="2498">
                  <c:v>-2.59</c:v>
                </c:pt>
                <c:pt idx="2499">
                  <c:v>-2.5099999999999998</c:v>
                </c:pt>
                <c:pt idx="2500">
                  <c:v>-2.54</c:v>
                </c:pt>
                <c:pt idx="2501">
                  <c:v>-2.35</c:v>
                </c:pt>
                <c:pt idx="2502">
                  <c:v>-2.29</c:v>
                </c:pt>
                <c:pt idx="2503">
                  <c:v>-2.4900000000000002</c:v>
                </c:pt>
                <c:pt idx="2504">
                  <c:v>-2.38</c:v>
                </c:pt>
                <c:pt idx="2505">
                  <c:v>-1.98</c:v>
                </c:pt>
                <c:pt idx="2506">
                  <c:v>-1.9</c:v>
                </c:pt>
                <c:pt idx="2507">
                  <c:v>-2.34</c:v>
                </c:pt>
                <c:pt idx="2508">
                  <c:v>-2.56</c:v>
                </c:pt>
                <c:pt idx="2509">
                  <c:v>-2.4300000000000002</c:v>
                </c:pt>
                <c:pt idx="2510">
                  <c:v>-2.73</c:v>
                </c:pt>
                <c:pt idx="2511">
                  <c:v>-2.92</c:v>
                </c:pt>
                <c:pt idx="2512">
                  <c:v>-3.03</c:v>
                </c:pt>
                <c:pt idx="2513">
                  <c:v>-3.1</c:v>
                </c:pt>
                <c:pt idx="2514">
                  <c:v>-2.71</c:v>
                </c:pt>
                <c:pt idx="2515">
                  <c:v>-2.84</c:v>
                </c:pt>
                <c:pt idx="2516">
                  <c:v>-3.25</c:v>
                </c:pt>
                <c:pt idx="2517">
                  <c:v>-3.17</c:v>
                </c:pt>
                <c:pt idx="2518">
                  <c:v>-2.94</c:v>
                </c:pt>
                <c:pt idx="2519">
                  <c:v>-2.56</c:v>
                </c:pt>
                <c:pt idx="2520">
                  <c:v>-2.78</c:v>
                </c:pt>
                <c:pt idx="2521">
                  <c:v>-3.17</c:v>
                </c:pt>
                <c:pt idx="2522">
                  <c:v>-3.55</c:v>
                </c:pt>
                <c:pt idx="2523">
                  <c:v>-3.69</c:v>
                </c:pt>
                <c:pt idx="2524">
                  <c:v>-3.68</c:v>
                </c:pt>
                <c:pt idx="2525">
                  <c:v>-3.63</c:v>
                </c:pt>
                <c:pt idx="2526">
                  <c:v>-3.95</c:v>
                </c:pt>
                <c:pt idx="2527">
                  <c:v>-4.25</c:v>
                </c:pt>
                <c:pt idx="2528">
                  <c:v>-4.3499999999999996</c:v>
                </c:pt>
                <c:pt idx="2529">
                  <c:v>-4.45</c:v>
                </c:pt>
                <c:pt idx="2530">
                  <c:v>-4.95</c:v>
                </c:pt>
                <c:pt idx="2531">
                  <c:v>-5.05</c:v>
                </c:pt>
                <c:pt idx="2532">
                  <c:v>-4.67</c:v>
                </c:pt>
                <c:pt idx="2533">
                  <c:v>-4.3899999999999997</c:v>
                </c:pt>
                <c:pt idx="2534">
                  <c:v>-4.6199999999999957</c:v>
                </c:pt>
                <c:pt idx="2535">
                  <c:v>-4.6499999999999977</c:v>
                </c:pt>
                <c:pt idx="2536">
                  <c:v>-4.2699999999999996</c:v>
                </c:pt>
                <c:pt idx="2537">
                  <c:v>-4.37</c:v>
                </c:pt>
                <c:pt idx="2538">
                  <c:v>-4.29</c:v>
                </c:pt>
                <c:pt idx="2539">
                  <c:v>-4.3099999999999996</c:v>
                </c:pt>
                <c:pt idx="2540">
                  <c:v>-4.49</c:v>
                </c:pt>
                <c:pt idx="2541">
                  <c:v>-4.37</c:v>
                </c:pt>
                <c:pt idx="2542">
                  <c:v>-4.47</c:v>
                </c:pt>
                <c:pt idx="2543">
                  <c:v>-4.51</c:v>
                </c:pt>
                <c:pt idx="2544">
                  <c:v>-4.1099999999999994</c:v>
                </c:pt>
                <c:pt idx="2545">
                  <c:v>-4.0199999999999996</c:v>
                </c:pt>
                <c:pt idx="2546">
                  <c:v>-4.3499999999999996</c:v>
                </c:pt>
                <c:pt idx="2547">
                  <c:v>-3.7</c:v>
                </c:pt>
                <c:pt idx="2548">
                  <c:v>-3.81</c:v>
                </c:pt>
                <c:pt idx="2549">
                  <c:v>-3.68</c:v>
                </c:pt>
                <c:pt idx="2550">
                  <c:v>-3.59</c:v>
                </c:pt>
                <c:pt idx="2551">
                  <c:v>-3.6</c:v>
                </c:pt>
                <c:pt idx="2552">
                  <c:v>-3.55</c:v>
                </c:pt>
                <c:pt idx="2553">
                  <c:v>-3.7</c:v>
                </c:pt>
                <c:pt idx="2554">
                  <c:v>-3.06</c:v>
                </c:pt>
                <c:pt idx="2555">
                  <c:v>-2.88</c:v>
                </c:pt>
                <c:pt idx="2556">
                  <c:v>-3.17</c:v>
                </c:pt>
                <c:pt idx="2557">
                  <c:v>-3.55</c:v>
                </c:pt>
                <c:pt idx="2558">
                  <c:v>-3.73</c:v>
                </c:pt>
                <c:pt idx="2559">
                  <c:v>-3.48</c:v>
                </c:pt>
                <c:pt idx="2560">
                  <c:v>-3.58</c:v>
                </c:pt>
                <c:pt idx="2561">
                  <c:v>-3.07</c:v>
                </c:pt>
                <c:pt idx="2562">
                  <c:v>-2.5099999999999998</c:v>
                </c:pt>
                <c:pt idx="2563">
                  <c:v>-2.64</c:v>
                </c:pt>
                <c:pt idx="2564">
                  <c:v>-2.67</c:v>
                </c:pt>
                <c:pt idx="2565">
                  <c:v>-2.91</c:v>
                </c:pt>
                <c:pt idx="2566">
                  <c:v>-2.79</c:v>
                </c:pt>
                <c:pt idx="2567">
                  <c:v>-2.33</c:v>
                </c:pt>
                <c:pt idx="2568">
                  <c:v>-2.14</c:v>
                </c:pt>
                <c:pt idx="2569">
                  <c:v>-2.21</c:v>
                </c:pt>
                <c:pt idx="2570">
                  <c:v>-2.64</c:v>
                </c:pt>
                <c:pt idx="2571">
                  <c:v>-2.67</c:v>
                </c:pt>
                <c:pt idx="2572">
                  <c:v>-2.56</c:v>
                </c:pt>
                <c:pt idx="2573">
                  <c:v>-2.5299999999999998</c:v>
                </c:pt>
                <c:pt idx="2574">
                  <c:v>-2.2799999999999998</c:v>
                </c:pt>
                <c:pt idx="2575">
                  <c:v>-2.61</c:v>
                </c:pt>
                <c:pt idx="2576">
                  <c:v>-2.8</c:v>
                </c:pt>
                <c:pt idx="2577">
                  <c:v>-2</c:v>
                </c:pt>
                <c:pt idx="2578">
                  <c:v>-2.0299999999999998</c:v>
                </c:pt>
                <c:pt idx="2579">
                  <c:v>-1.81</c:v>
                </c:pt>
                <c:pt idx="2580">
                  <c:v>-2.17</c:v>
                </c:pt>
                <c:pt idx="2581">
                  <c:v>-2.0699999999999998</c:v>
                </c:pt>
                <c:pt idx="2582">
                  <c:v>-2.0299999999999998</c:v>
                </c:pt>
                <c:pt idx="2583">
                  <c:v>-1.65</c:v>
                </c:pt>
                <c:pt idx="2584">
                  <c:v>-1.63</c:v>
                </c:pt>
                <c:pt idx="2585">
                  <c:v>-2.0699999999999998</c:v>
                </c:pt>
                <c:pt idx="2586">
                  <c:v>-1.65</c:v>
                </c:pt>
                <c:pt idx="2587">
                  <c:v>-1.5</c:v>
                </c:pt>
                <c:pt idx="2588">
                  <c:v>-1.96</c:v>
                </c:pt>
                <c:pt idx="2589">
                  <c:v>-1.76</c:v>
                </c:pt>
                <c:pt idx="2590">
                  <c:v>-1.67</c:v>
                </c:pt>
                <c:pt idx="2591">
                  <c:v>-1.82</c:v>
                </c:pt>
                <c:pt idx="2592">
                  <c:v>-2.06</c:v>
                </c:pt>
                <c:pt idx="2593">
                  <c:v>-1.45</c:v>
                </c:pt>
                <c:pt idx="2594">
                  <c:v>-1.35</c:v>
                </c:pt>
                <c:pt idx="2595">
                  <c:v>-1.58</c:v>
                </c:pt>
                <c:pt idx="2596">
                  <c:v>-1.5</c:v>
                </c:pt>
                <c:pt idx="2597">
                  <c:v>-1.4</c:v>
                </c:pt>
                <c:pt idx="2598">
                  <c:v>-1.41</c:v>
                </c:pt>
                <c:pt idx="2599">
                  <c:v>-1.61</c:v>
                </c:pt>
                <c:pt idx="2600">
                  <c:v>-1.58</c:v>
                </c:pt>
                <c:pt idx="2601">
                  <c:v>-1.36</c:v>
                </c:pt>
                <c:pt idx="2602">
                  <c:v>-1.29</c:v>
                </c:pt>
                <c:pt idx="2603">
                  <c:v>-1.39</c:v>
                </c:pt>
                <c:pt idx="2604">
                  <c:v>-1.67</c:v>
                </c:pt>
                <c:pt idx="2605">
                  <c:v>-1.4</c:v>
                </c:pt>
                <c:pt idx="2606">
                  <c:v>-1.24</c:v>
                </c:pt>
                <c:pt idx="2607">
                  <c:v>-1.02</c:v>
                </c:pt>
                <c:pt idx="2608">
                  <c:v>-0.91</c:v>
                </c:pt>
                <c:pt idx="2609">
                  <c:v>-1.22</c:v>
                </c:pt>
                <c:pt idx="2610">
                  <c:v>-1.74</c:v>
                </c:pt>
                <c:pt idx="2611">
                  <c:v>-1.45</c:v>
                </c:pt>
                <c:pt idx="2612">
                  <c:v>-1.79</c:v>
                </c:pt>
                <c:pt idx="2613">
                  <c:v>-2.2799999999999998</c:v>
                </c:pt>
                <c:pt idx="2614">
                  <c:v>-2.39</c:v>
                </c:pt>
                <c:pt idx="2615">
                  <c:v>-2.11</c:v>
                </c:pt>
                <c:pt idx="2616">
                  <c:v>-2.14</c:v>
                </c:pt>
                <c:pt idx="2617">
                  <c:v>-2.1</c:v>
                </c:pt>
                <c:pt idx="2618">
                  <c:v>-1.39</c:v>
                </c:pt>
                <c:pt idx="2619">
                  <c:v>-1.05</c:v>
                </c:pt>
                <c:pt idx="2620">
                  <c:v>-0.97</c:v>
                </c:pt>
                <c:pt idx="2621">
                  <c:v>-1.23</c:v>
                </c:pt>
                <c:pt idx="2622">
                  <c:v>-1.07</c:v>
                </c:pt>
                <c:pt idx="2623">
                  <c:v>-0.86</c:v>
                </c:pt>
                <c:pt idx="2624">
                  <c:v>-1.02</c:v>
                </c:pt>
                <c:pt idx="2625">
                  <c:v>-1.1299999999999999</c:v>
                </c:pt>
                <c:pt idx="2626">
                  <c:v>-1.2</c:v>
                </c:pt>
                <c:pt idx="2627">
                  <c:v>-1.18</c:v>
                </c:pt>
                <c:pt idx="2628">
                  <c:v>-2.1800000000000002</c:v>
                </c:pt>
                <c:pt idx="2629">
                  <c:v>-2.04</c:v>
                </c:pt>
                <c:pt idx="2630">
                  <c:v>-1.85</c:v>
                </c:pt>
                <c:pt idx="2631">
                  <c:v>-1.97</c:v>
                </c:pt>
                <c:pt idx="2632">
                  <c:v>-2.08</c:v>
                </c:pt>
                <c:pt idx="2633">
                  <c:v>-2.2000000000000002</c:v>
                </c:pt>
                <c:pt idx="2634">
                  <c:v>-2.62</c:v>
                </c:pt>
                <c:pt idx="2635">
                  <c:v>-3.23</c:v>
                </c:pt>
                <c:pt idx="2636">
                  <c:v>-3.2</c:v>
                </c:pt>
                <c:pt idx="2637">
                  <c:v>-2.94</c:v>
                </c:pt>
                <c:pt idx="2638">
                  <c:v>-2.9</c:v>
                </c:pt>
                <c:pt idx="2639">
                  <c:v>-2.98</c:v>
                </c:pt>
                <c:pt idx="2640">
                  <c:v>-3.17</c:v>
                </c:pt>
                <c:pt idx="2641">
                  <c:v>-3.35</c:v>
                </c:pt>
                <c:pt idx="2642">
                  <c:v>-2.84</c:v>
                </c:pt>
                <c:pt idx="2643">
                  <c:v>-3.42</c:v>
                </c:pt>
                <c:pt idx="2644">
                  <c:v>-4.37</c:v>
                </c:pt>
                <c:pt idx="2645">
                  <c:v>-4.3099999999999996</c:v>
                </c:pt>
                <c:pt idx="2646">
                  <c:v>-4.2300000000000004</c:v>
                </c:pt>
                <c:pt idx="2647">
                  <c:v>-4.43</c:v>
                </c:pt>
                <c:pt idx="2648">
                  <c:v>-4.99</c:v>
                </c:pt>
                <c:pt idx="2649">
                  <c:v>-4.84</c:v>
                </c:pt>
                <c:pt idx="2650">
                  <c:v>-4.3499999999999996</c:v>
                </c:pt>
                <c:pt idx="2651">
                  <c:v>-4.49</c:v>
                </c:pt>
                <c:pt idx="2652">
                  <c:v>-5.03</c:v>
                </c:pt>
                <c:pt idx="2653">
                  <c:v>-4.8899999999999997</c:v>
                </c:pt>
                <c:pt idx="2654">
                  <c:v>-4.95</c:v>
                </c:pt>
                <c:pt idx="2655">
                  <c:v>-5.78</c:v>
                </c:pt>
                <c:pt idx="2656">
                  <c:v>-6.1899999999999986</c:v>
                </c:pt>
                <c:pt idx="2657">
                  <c:v>-6.02</c:v>
                </c:pt>
                <c:pt idx="2658">
                  <c:v>-6.06</c:v>
                </c:pt>
                <c:pt idx="2659">
                  <c:v>-6.21</c:v>
                </c:pt>
                <c:pt idx="2660">
                  <c:v>-7.07</c:v>
                </c:pt>
                <c:pt idx="2661">
                  <c:v>-7.29</c:v>
                </c:pt>
                <c:pt idx="2662">
                  <c:v>-6.49</c:v>
                </c:pt>
                <c:pt idx="2663">
                  <c:v>-6.78</c:v>
                </c:pt>
                <c:pt idx="2664">
                  <c:v>-7.02</c:v>
                </c:pt>
                <c:pt idx="2665">
                  <c:v>-6.89</c:v>
                </c:pt>
                <c:pt idx="2666">
                  <c:v>-7.3</c:v>
                </c:pt>
                <c:pt idx="2667">
                  <c:v>-7.63</c:v>
                </c:pt>
                <c:pt idx="2668">
                  <c:v>-7.6</c:v>
                </c:pt>
                <c:pt idx="2669">
                  <c:v>-7.55</c:v>
                </c:pt>
                <c:pt idx="2670">
                  <c:v>-7.3599999999999977</c:v>
                </c:pt>
                <c:pt idx="2671">
                  <c:v>-7.64</c:v>
                </c:pt>
                <c:pt idx="2672">
                  <c:v>-7.1899999999999986</c:v>
                </c:pt>
                <c:pt idx="2673">
                  <c:v>-6.6599999999999957</c:v>
                </c:pt>
                <c:pt idx="2674">
                  <c:v>-5.89</c:v>
                </c:pt>
                <c:pt idx="2675">
                  <c:v>-6.22</c:v>
                </c:pt>
                <c:pt idx="2676">
                  <c:v>-6.2</c:v>
                </c:pt>
                <c:pt idx="2677">
                  <c:v>-5.88</c:v>
                </c:pt>
                <c:pt idx="2678">
                  <c:v>-4.99</c:v>
                </c:pt>
                <c:pt idx="2679">
                  <c:v>-5.96</c:v>
                </c:pt>
                <c:pt idx="2680">
                  <c:v>-6.59</c:v>
                </c:pt>
                <c:pt idx="2681">
                  <c:v>-5.72</c:v>
                </c:pt>
                <c:pt idx="2682">
                  <c:v>-5.58</c:v>
                </c:pt>
                <c:pt idx="2683">
                  <c:v>-6.17</c:v>
                </c:pt>
                <c:pt idx="2684">
                  <c:v>-6.33</c:v>
                </c:pt>
                <c:pt idx="2685">
                  <c:v>-6.53</c:v>
                </c:pt>
                <c:pt idx="2686">
                  <c:v>-7.04</c:v>
                </c:pt>
                <c:pt idx="2687">
                  <c:v>-7.7</c:v>
                </c:pt>
                <c:pt idx="2688">
                  <c:v>-7.6199999999999957</c:v>
                </c:pt>
                <c:pt idx="2689">
                  <c:v>-7.1899999999999986</c:v>
                </c:pt>
                <c:pt idx="2690">
                  <c:v>-7.1199999999999974</c:v>
                </c:pt>
                <c:pt idx="2691">
                  <c:v>-6.81</c:v>
                </c:pt>
                <c:pt idx="2692">
                  <c:v>-6.5</c:v>
                </c:pt>
                <c:pt idx="2693">
                  <c:v>-6.01</c:v>
                </c:pt>
                <c:pt idx="2694">
                  <c:v>-6.1899999999999986</c:v>
                </c:pt>
                <c:pt idx="2695">
                  <c:v>-6.81</c:v>
                </c:pt>
                <c:pt idx="2696">
                  <c:v>-7.33</c:v>
                </c:pt>
                <c:pt idx="2697">
                  <c:v>-7.34</c:v>
                </c:pt>
                <c:pt idx="2698">
                  <c:v>-7.1899999999999986</c:v>
                </c:pt>
                <c:pt idx="2699">
                  <c:v>-7.01</c:v>
                </c:pt>
                <c:pt idx="2700">
                  <c:v>-6.89</c:v>
                </c:pt>
                <c:pt idx="2701">
                  <c:v>-6.71</c:v>
                </c:pt>
                <c:pt idx="2702">
                  <c:v>-6.34</c:v>
                </c:pt>
                <c:pt idx="2703">
                  <c:v>-6.1499999999999986</c:v>
                </c:pt>
                <c:pt idx="2704">
                  <c:v>-5.85</c:v>
                </c:pt>
                <c:pt idx="2705">
                  <c:v>-6.17</c:v>
                </c:pt>
                <c:pt idx="2706">
                  <c:v>-5.94</c:v>
                </c:pt>
                <c:pt idx="2707">
                  <c:v>-5.96</c:v>
                </c:pt>
                <c:pt idx="2708">
                  <c:v>-6.09</c:v>
                </c:pt>
                <c:pt idx="2709">
                  <c:v>-5.37</c:v>
                </c:pt>
                <c:pt idx="2710">
                  <c:v>-5.1499999999999986</c:v>
                </c:pt>
                <c:pt idx="2711">
                  <c:v>-5.07</c:v>
                </c:pt>
                <c:pt idx="2712">
                  <c:v>-4.9800000000000004</c:v>
                </c:pt>
                <c:pt idx="2713">
                  <c:v>-4.93</c:v>
                </c:pt>
                <c:pt idx="2714">
                  <c:v>-4.54</c:v>
                </c:pt>
                <c:pt idx="2715">
                  <c:v>-4.38</c:v>
                </c:pt>
                <c:pt idx="2716">
                  <c:v>-4.21</c:v>
                </c:pt>
                <c:pt idx="2717">
                  <c:v>-4.29</c:v>
                </c:pt>
                <c:pt idx="2718">
                  <c:v>-4.1599999999999966</c:v>
                </c:pt>
                <c:pt idx="2719">
                  <c:v>-3.91</c:v>
                </c:pt>
                <c:pt idx="2720">
                  <c:v>-3.8</c:v>
                </c:pt>
                <c:pt idx="2721">
                  <c:v>-3.44</c:v>
                </c:pt>
                <c:pt idx="2722">
                  <c:v>-3.66</c:v>
                </c:pt>
                <c:pt idx="2723">
                  <c:v>-3.71</c:v>
                </c:pt>
                <c:pt idx="2724">
                  <c:v>-3.26</c:v>
                </c:pt>
                <c:pt idx="2725">
                  <c:v>-2.87</c:v>
                </c:pt>
                <c:pt idx="2726">
                  <c:v>-2.59</c:v>
                </c:pt>
                <c:pt idx="2727">
                  <c:v>-2.33</c:v>
                </c:pt>
                <c:pt idx="2728">
                  <c:v>-2.78</c:v>
                </c:pt>
                <c:pt idx="2729">
                  <c:v>-2.66</c:v>
                </c:pt>
                <c:pt idx="2730">
                  <c:v>-2.2200000000000002</c:v>
                </c:pt>
                <c:pt idx="2731">
                  <c:v>-2.2200000000000002</c:v>
                </c:pt>
                <c:pt idx="2732">
                  <c:v>-2.25</c:v>
                </c:pt>
                <c:pt idx="2733">
                  <c:v>-2.65</c:v>
                </c:pt>
                <c:pt idx="2734">
                  <c:v>-2.77</c:v>
                </c:pt>
                <c:pt idx="2735">
                  <c:v>-2.44</c:v>
                </c:pt>
                <c:pt idx="2736">
                  <c:v>-1.93</c:v>
                </c:pt>
                <c:pt idx="2737">
                  <c:v>-1.92</c:v>
                </c:pt>
                <c:pt idx="2738">
                  <c:v>-2.2400000000000002</c:v>
                </c:pt>
                <c:pt idx="2739">
                  <c:v>-2.13</c:v>
                </c:pt>
                <c:pt idx="2740">
                  <c:v>-2.11</c:v>
                </c:pt>
                <c:pt idx="2741">
                  <c:v>-1.89</c:v>
                </c:pt>
                <c:pt idx="2742">
                  <c:v>-1.45</c:v>
                </c:pt>
                <c:pt idx="2743">
                  <c:v>-1.4</c:v>
                </c:pt>
                <c:pt idx="2744">
                  <c:v>-1.1100000000000001</c:v>
                </c:pt>
                <c:pt idx="2745">
                  <c:v>-1.17</c:v>
                </c:pt>
                <c:pt idx="2746">
                  <c:v>-1.1499999999999999</c:v>
                </c:pt>
                <c:pt idx="2747">
                  <c:v>-0.94</c:v>
                </c:pt>
                <c:pt idx="2748">
                  <c:v>-0.6</c:v>
                </c:pt>
                <c:pt idx="2749">
                  <c:v>0.1</c:v>
                </c:pt>
                <c:pt idx="2750">
                  <c:v>0.16</c:v>
                </c:pt>
                <c:pt idx="2751">
                  <c:v>0.48</c:v>
                </c:pt>
                <c:pt idx="2752">
                  <c:v>0.36</c:v>
                </c:pt>
                <c:pt idx="2753">
                  <c:v>1.03</c:v>
                </c:pt>
                <c:pt idx="2754">
                  <c:v>1.73</c:v>
                </c:pt>
                <c:pt idx="2755">
                  <c:v>1.74</c:v>
                </c:pt>
                <c:pt idx="2756">
                  <c:v>1.99</c:v>
                </c:pt>
                <c:pt idx="2757">
                  <c:v>2.2000000000000002</c:v>
                </c:pt>
                <c:pt idx="2758">
                  <c:v>2.09</c:v>
                </c:pt>
                <c:pt idx="2759">
                  <c:v>1.9</c:v>
                </c:pt>
                <c:pt idx="2760">
                  <c:v>1.75</c:v>
                </c:pt>
                <c:pt idx="2761">
                  <c:v>1.66</c:v>
                </c:pt>
                <c:pt idx="2762">
                  <c:v>1.55</c:v>
                </c:pt>
                <c:pt idx="2763">
                  <c:v>1.3</c:v>
                </c:pt>
                <c:pt idx="2764">
                  <c:v>1.1200000000000001</c:v>
                </c:pt>
                <c:pt idx="2765">
                  <c:v>0.99</c:v>
                </c:pt>
                <c:pt idx="2766">
                  <c:v>0.69</c:v>
                </c:pt>
                <c:pt idx="2767">
                  <c:v>0.56000000000000005</c:v>
                </c:pt>
                <c:pt idx="2768">
                  <c:v>0.46</c:v>
                </c:pt>
                <c:pt idx="2769">
                  <c:v>-0.18</c:v>
                </c:pt>
                <c:pt idx="2770">
                  <c:v>-0.54</c:v>
                </c:pt>
                <c:pt idx="2771">
                  <c:v>-1.29</c:v>
                </c:pt>
                <c:pt idx="2772">
                  <c:v>-1.76</c:v>
                </c:pt>
                <c:pt idx="2773">
                  <c:v>-2.2200000000000002</c:v>
                </c:pt>
                <c:pt idx="2774">
                  <c:v>-2.12</c:v>
                </c:pt>
                <c:pt idx="2775">
                  <c:v>-2.59</c:v>
                </c:pt>
                <c:pt idx="2776">
                  <c:v>-3.09</c:v>
                </c:pt>
                <c:pt idx="2777">
                  <c:v>-3.43</c:v>
                </c:pt>
                <c:pt idx="2778">
                  <c:v>-3.55</c:v>
                </c:pt>
                <c:pt idx="2779">
                  <c:v>-3.85</c:v>
                </c:pt>
                <c:pt idx="2780">
                  <c:v>-4.17</c:v>
                </c:pt>
                <c:pt idx="2781">
                  <c:v>-4.8199999999999976</c:v>
                </c:pt>
                <c:pt idx="2782">
                  <c:v>-5.23</c:v>
                </c:pt>
                <c:pt idx="2783">
                  <c:v>-5.8</c:v>
                </c:pt>
                <c:pt idx="2784">
                  <c:v>-6.21</c:v>
                </c:pt>
                <c:pt idx="2785">
                  <c:v>-6.1</c:v>
                </c:pt>
                <c:pt idx="2786">
                  <c:v>-5.8599999999999977</c:v>
                </c:pt>
                <c:pt idx="2787">
                  <c:v>-5.8</c:v>
                </c:pt>
                <c:pt idx="2788">
                  <c:v>-5.74</c:v>
                </c:pt>
                <c:pt idx="2789">
                  <c:v>-5.6499999999999977</c:v>
                </c:pt>
                <c:pt idx="2790">
                  <c:v>-5.0199999999999996</c:v>
                </c:pt>
                <c:pt idx="2791">
                  <c:v>-4.93</c:v>
                </c:pt>
                <c:pt idx="2792">
                  <c:v>-5.18</c:v>
                </c:pt>
                <c:pt idx="2793">
                  <c:v>-5.46</c:v>
                </c:pt>
                <c:pt idx="2794">
                  <c:v>-5.93</c:v>
                </c:pt>
                <c:pt idx="2795">
                  <c:v>-6.38</c:v>
                </c:pt>
                <c:pt idx="2796">
                  <c:v>-6.8199999999999976</c:v>
                </c:pt>
                <c:pt idx="2797">
                  <c:v>-6.94</c:v>
                </c:pt>
                <c:pt idx="2798">
                  <c:v>-7.02</c:v>
                </c:pt>
                <c:pt idx="2799">
                  <c:v>-7.07</c:v>
                </c:pt>
                <c:pt idx="2800">
                  <c:v>-6.97</c:v>
                </c:pt>
                <c:pt idx="2801">
                  <c:v>-6.72</c:v>
                </c:pt>
                <c:pt idx="2802">
                  <c:v>-6.58</c:v>
                </c:pt>
                <c:pt idx="2803">
                  <c:v>-6.71</c:v>
                </c:pt>
                <c:pt idx="2804">
                  <c:v>-7.1899999999999986</c:v>
                </c:pt>
                <c:pt idx="2805">
                  <c:v>-7.07</c:v>
                </c:pt>
                <c:pt idx="2806">
                  <c:v>-6.8599999999999977</c:v>
                </c:pt>
                <c:pt idx="2807">
                  <c:v>-6.83</c:v>
                </c:pt>
                <c:pt idx="2808">
                  <c:v>-6.78</c:v>
                </c:pt>
                <c:pt idx="2809">
                  <c:v>-7.07</c:v>
                </c:pt>
                <c:pt idx="2810">
                  <c:v>-6.92</c:v>
                </c:pt>
                <c:pt idx="2811">
                  <c:v>-6.6</c:v>
                </c:pt>
                <c:pt idx="2812">
                  <c:v>-6.78</c:v>
                </c:pt>
                <c:pt idx="2813">
                  <c:v>-7.13</c:v>
                </c:pt>
                <c:pt idx="2814">
                  <c:v>-7.13</c:v>
                </c:pt>
                <c:pt idx="2815">
                  <c:v>-7.1</c:v>
                </c:pt>
                <c:pt idx="2816">
                  <c:v>-7.3599999999999977</c:v>
                </c:pt>
                <c:pt idx="2817">
                  <c:v>-7.41</c:v>
                </c:pt>
                <c:pt idx="2818">
                  <c:v>-7.24</c:v>
                </c:pt>
                <c:pt idx="2819">
                  <c:v>-6.76</c:v>
                </c:pt>
                <c:pt idx="2820">
                  <c:v>-6.51</c:v>
                </c:pt>
                <c:pt idx="2821">
                  <c:v>-6.48</c:v>
                </c:pt>
                <c:pt idx="2822">
                  <c:v>-6.1099999999999994</c:v>
                </c:pt>
                <c:pt idx="2823">
                  <c:v>-6.39</c:v>
                </c:pt>
                <c:pt idx="2824">
                  <c:v>-6.52</c:v>
                </c:pt>
                <c:pt idx="2825">
                  <c:v>-6.17</c:v>
                </c:pt>
                <c:pt idx="2826">
                  <c:v>-5.31</c:v>
                </c:pt>
                <c:pt idx="2827">
                  <c:v>-5.29</c:v>
                </c:pt>
                <c:pt idx="2828">
                  <c:v>-5.72</c:v>
                </c:pt>
                <c:pt idx="2829">
                  <c:v>-6.34</c:v>
                </c:pt>
                <c:pt idx="2830">
                  <c:v>-6.48</c:v>
                </c:pt>
                <c:pt idx="2831">
                  <c:v>-6.5</c:v>
                </c:pt>
                <c:pt idx="2832">
                  <c:v>-6.25</c:v>
                </c:pt>
                <c:pt idx="2833">
                  <c:v>-6.79</c:v>
                </c:pt>
                <c:pt idx="2834">
                  <c:v>-7.1599999999999966</c:v>
                </c:pt>
                <c:pt idx="2835">
                  <c:v>-6.49</c:v>
                </c:pt>
                <c:pt idx="2836">
                  <c:v>-6.01</c:v>
                </c:pt>
                <c:pt idx="2837">
                  <c:v>-6.55</c:v>
                </c:pt>
                <c:pt idx="2838">
                  <c:v>-7.13</c:v>
                </c:pt>
                <c:pt idx="2839">
                  <c:v>-6.93</c:v>
                </c:pt>
                <c:pt idx="2840">
                  <c:v>-6.88</c:v>
                </c:pt>
                <c:pt idx="2841">
                  <c:v>-6.63</c:v>
                </c:pt>
                <c:pt idx="2842">
                  <c:v>-6.75</c:v>
                </c:pt>
                <c:pt idx="2843">
                  <c:v>-6.45</c:v>
                </c:pt>
                <c:pt idx="2844">
                  <c:v>-5.6</c:v>
                </c:pt>
                <c:pt idx="2845">
                  <c:v>-5.14</c:v>
                </c:pt>
                <c:pt idx="2846">
                  <c:v>-5.41</c:v>
                </c:pt>
                <c:pt idx="2847">
                  <c:v>-5.7699999999999987</c:v>
                </c:pt>
                <c:pt idx="2848">
                  <c:v>-6.1599999999999966</c:v>
                </c:pt>
                <c:pt idx="2849">
                  <c:v>-6.39</c:v>
                </c:pt>
                <c:pt idx="2850">
                  <c:v>-6.43</c:v>
                </c:pt>
                <c:pt idx="2851">
                  <c:v>-6.3599999999999977</c:v>
                </c:pt>
                <c:pt idx="2852">
                  <c:v>-6.6899999999999986</c:v>
                </c:pt>
                <c:pt idx="2853">
                  <c:v>-6.95</c:v>
                </c:pt>
                <c:pt idx="2854">
                  <c:v>-6.93</c:v>
                </c:pt>
                <c:pt idx="2855">
                  <c:v>-7.13</c:v>
                </c:pt>
                <c:pt idx="2856">
                  <c:v>-7.42</c:v>
                </c:pt>
                <c:pt idx="2857">
                  <c:v>-7.58</c:v>
                </c:pt>
                <c:pt idx="2858">
                  <c:v>-7.7</c:v>
                </c:pt>
                <c:pt idx="2859">
                  <c:v>-7.85</c:v>
                </c:pt>
                <c:pt idx="2860">
                  <c:v>-7.5</c:v>
                </c:pt>
                <c:pt idx="2861">
                  <c:v>-7.67</c:v>
                </c:pt>
                <c:pt idx="2862">
                  <c:v>-8.01</c:v>
                </c:pt>
                <c:pt idx="2863">
                  <c:v>-7.98</c:v>
                </c:pt>
                <c:pt idx="2864">
                  <c:v>-8.09</c:v>
                </c:pt>
                <c:pt idx="2865">
                  <c:v>-8.0500000000000007</c:v>
                </c:pt>
                <c:pt idx="2866">
                  <c:v>-7.99</c:v>
                </c:pt>
                <c:pt idx="2867">
                  <c:v>-8.3000000000000007</c:v>
                </c:pt>
                <c:pt idx="2868">
                  <c:v>-8.31</c:v>
                </c:pt>
                <c:pt idx="2869">
                  <c:v>-8.26</c:v>
                </c:pt>
                <c:pt idx="2870">
                  <c:v>-8.52</c:v>
                </c:pt>
                <c:pt idx="2871">
                  <c:v>-8.43</c:v>
                </c:pt>
                <c:pt idx="2872">
                  <c:v>-8.43</c:v>
                </c:pt>
                <c:pt idx="2873">
                  <c:v>-8.19</c:v>
                </c:pt>
                <c:pt idx="2874">
                  <c:v>-8.16</c:v>
                </c:pt>
                <c:pt idx="2875">
                  <c:v>-8.42</c:v>
                </c:pt>
                <c:pt idx="2876">
                  <c:v>-8.3000000000000007</c:v>
                </c:pt>
                <c:pt idx="2877">
                  <c:v>-8.2100000000000009</c:v>
                </c:pt>
                <c:pt idx="2878">
                  <c:v>-8.42</c:v>
                </c:pt>
                <c:pt idx="2879">
                  <c:v>-8.1300000000000008</c:v>
                </c:pt>
                <c:pt idx="2880">
                  <c:v>-8.08</c:v>
                </c:pt>
                <c:pt idx="2881">
                  <c:v>-8.3000000000000007</c:v>
                </c:pt>
                <c:pt idx="2882">
                  <c:v>-8.5299999999999994</c:v>
                </c:pt>
                <c:pt idx="2883">
                  <c:v>-7.93</c:v>
                </c:pt>
                <c:pt idx="2884">
                  <c:v>-7.52</c:v>
                </c:pt>
                <c:pt idx="2885">
                  <c:v>-7.8599999999999977</c:v>
                </c:pt>
                <c:pt idx="2886">
                  <c:v>-7.85</c:v>
                </c:pt>
                <c:pt idx="2887">
                  <c:v>-8.1300000000000008</c:v>
                </c:pt>
                <c:pt idx="2888">
                  <c:v>-8.57</c:v>
                </c:pt>
                <c:pt idx="2889">
                  <c:v>-7.78</c:v>
                </c:pt>
                <c:pt idx="2890">
                  <c:v>-7.18</c:v>
                </c:pt>
                <c:pt idx="2891">
                  <c:v>-7.6099999999999977</c:v>
                </c:pt>
                <c:pt idx="2892">
                  <c:v>-7.75</c:v>
                </c:pt>
                <c:pt idx="2893">
                  <c:v>-7.54</c:v>
                </c:pt>
                <c:pt idx="2894">
                  <c:v>-7.6599999999999957</c:v>
                </c:pt>
                <c:pt idx="2895">
                  <c:v>-7.6499999999999977</c:v>
                </c:pt>
                <c:pt idx="2896">
                  <c:v>-7.28</c:v>
                </c:pt>
                <c:pt idx="2897">
                  <c:v>-6.8599999999999977</c:v>
                </c:pt>
                <c:pt idx="2898">
                  <c:v>-6.59</c:v>
                </c:pt>
                <c:pt idx="2899">
                  <c:v>-5.96</c:v>
                </c:pt>
                <c:pt idx="2900">
                  <c:v>-6.6099999999999977</c:v>
                </c:pt>
                <c:pt idx="2901">
                  <c:v>-6.7699999999999987</c:v>
                </c:pt>
                <c:pt idx="2902">
                  <c:v>-6.84</c:v>
                </c:pt>
                <c:pt idx="2903">
                  <c:v>-6.6499999999999977</c:v>
                </c:pt>
                <c:pt idx="2904">
                  <c:v>-6.59</c:v>
                </c:pt>
                <c:pt idx="2905">
                  <c:v>-6.47</c:v>
                </c:pt>
                <c:pt idx="2906">
                  <c:v>-5.95</c:v>
                </c:pt>
                <c:pt idx="2907">
                  <c:v>-6</c:v>
                </c:pt>
                <c:pt idx="2908">
                  <c:v>-5.8</c:v>
                </c:pt>
                <c:pt idx="2909">
                  <c:v>-5.44</c:v>
                </c:pt>
                <c:pt idx="2910">
                  <c:v>-5.3</c:v>
                </c:pt>
                <c:pt idx="2911">
                  <c:v>-5.6499999999999977</c:v>
                </c:pt>
                <c:pt idx="2912">
                  <c:v>-5.74</c:v>
                </c:pt>
                <c:pt idx="2913">
                  <c:v>-5.6499999999999977</c:v>
                </c:pt>
                <c:pt idx="2914">
                  <c:v>-4.8</c:v>
                </c:pt>
                <c:pt idx="2915">
                  <c:v>-4.5999999999999996</c:v>
                </c:pt>
                <c:pt idx="2916">
                  <c:v>-4.9000000000000004</c:v>
                </c:pt>
                <c:pt idx="2917">
                  <c:v>-4.6499999999999977</c:v>
                </c:pt>
                <c:pt idx="2918">
                  <c:v>-4.43</c:v>
                </c:pt>
                <c:pt idx="2919">
                  <c:v>-4.3499999999999996</c:v>
                </c:pt>
                <c:pt idx="2920">
                  <c:v>-4.33</c:v>
                </c:pt>
                <c:pt idx="2921">
                  <c:v>-4.33</c:v>
                </c:pt>
                <c:pt idx="2922">
                  <c:v>-4.55</c:v>
                </c:pt>
                <c:pt idx="2923">
                  <c:v>-4.0999999999999996</c:v>
                </c:pt>
                <c:pt idx="2924">
                  <c:v>-3.84</c:v>
                </c:pt>
                <c:pt idx="2925">
                  <c:v>-3.8</c:v>
                </c:pt>
                <c:pt idx="2926">
                  <c:v>-3.95</c:v>
                </c:pt>
                <c:pt idx="2927">
                  <c:v>-3.95</c:v>
                </c:pt>
                <c:pt idx="2928">
                  <c:v>-4.13</c:v>
                </c:pt>
                <c:pt idx="2929">
                  <c:v>-3.73</c:v>
                </c:pt>
                <c:pt idx="2930">
                  <c:v>-3.71</c:v>
                </c:pt>
                <c:pt idx="2931">
                  <c:v>-3.53</c:v>
                </c:pt>
                <c:pt idx="2932">
                  <c:v>-3.38</c:v>
                </c:pt>
                <c:pt idx="2933">
                  <c:v>-3.48</c:v>
                </c:pt>
                <c:pt idx="2934">
                  <c:v>-3.62</c:v>
                </c:pt>
                <c:pt idx="2935">
                  <c:v>-3.35</c:v>
                </c:pt>
                <c:pt idx="2936">
                  <c:v>-2.88</c:v>
                </c:pt>
                <c:pt idx="2937">
                  <c:v>-3.01</c:v>
                </c:pt>
                <c:pt idx="2938">
                  <c:v>-3.33</c:v>
                </c:pt>
                <c:pt idx="2939">
                  <c:v>-3.61</c:v>
                </c:pt>
                <c:pt idx="2940">
                  <c:v>-3.95</c:v>
                </c:pt>
                <c:pt idx="2941">
                  <c:v>-4</c:v>
                </c:pt>
                <c:pt idx="2942">
                  <c:v>-4.4400000000000004</c:v>
                </c:pt>
                <c:pt idx="2943">
                  <c:v>-4.46</c:v>
                </c:pt>
                <c:pt idx="2944">
                  <c:v>-4.4400000000000004</c:v>
                </c:pt>
                <c:pt idx="2945">
                  <c:v>-4.43</c:v>
                </c:pt>
                <c:pt idx="2946">
                  <c:v>-4.4400000000000004</c:v>
                </c:pt>
                <c:pt idx="2947">
                  <c:v>-4.67</c:v>
                </c:pt>
                <c:pt idx="2948">
                  <c:v>-5.0999999999999996</c:v>
                </c:pt>
                <c:pt idx="2949">
                  <c:v>-5.49</c:v>
                </c:pt>
                <c:pt idx="2950">
                  <c:v>-6.17</c:v>
                </c:pt>
                <c:pt idx="2951">
                  <c:v>-6.18</c:v>
                </c:pt>
                <c:pt idx="2952">
                  <c:v>-5.6899999999999986</c:v>
                </c:pt>
                <c:pt idx="2953">
                  <c:v>-5.3</c:v>
                </c:pt>
                <c:pt idx="2954">
                  <c:v>-5.6599999999999957</c:v>
                </c:pt>
                <c:pt idx="2955">
                  <c:v>-6.1099999999999994</c:v>
                </c:pt>
                <c:pt idx="2956">
                  <c:v>-6.5</c:v>
                </c:pt>
                <c:pt idx="2957">
                  <c:v>-6.39</c:v>
                </c:pt>
                <c:pt idx="2958">
                  <c:v>-5.96</c:v>
                </c:pt>
                <c:pt idx="2959">
                  <c:v>-5.67</c:v>
                </c:pt>
                <c:pt idx="2960">
                  <c:v>-5.1499999999999986</c:v>
                </c:pt>
                <c:pt idx="2961">
                  <c:v>-4.8499999999999996</c:v>
                </c:pt>
                <c:pt idx="2962">
                  <c:v>-5.22</c:v>
                </c:pt>
                <c:pt idx="2963">
                  <c:v>-5.55</c:v>
                </c:pt>
                <c:pt idx="2964">
                  <c:v>-5.54</c:v>
                </c:pt>
                <c:pt idx="2965">
                  <c:v>-5.95</c:v>
                </c:pt>
                <c:pt idx="2966">
                  <c:v>-6.83</c:v>
                </c:pt>
                <c:pt idx="2967">
                  <c:v>-7.27</c:v>
                </c:pt>
                <c:pt idx="2968">
                  <c:v>-7.3</c:v>
                </c:pt>
                <c:pt idx="2969">
                  <c:v>-7.45</c:v>
                </c:pt>
                <c:pt idx="2970">
                  <c:v>-6.99</c:v>
                </c:pt>
                <c:pt idx="2971">
                  <c:v>-6.57</c:v>
                </c:pt>
                <c:pt idx="2972">
                  <c:v>-6.4</c:v>
                </c:pt>
                <c:pt idx="2973">
                  <c:v>-6.27</c:v>
                </c:pt>
                <c:pt idx="2974">
                  <c:v>-6.1</c:v>
                </c:pt>
                <c:pt idx="2975">
                  <c:v>-6.1499999999999986</c:v>
                </c:pt>
                <c:pt idx="2976">
                  <c:v>-5.96</c:v>
                </c:pt>
                <c:pt idx="2977">
                  <c:v>-5.6199999999999957</c:v>
                </c:pt>
                <c:pt idx="2978">
                  <c:v>-5.28</c:v>
                </c:pt>
                <c:pt idx="2979">
                  <c:v>-5.09</c:v>
                </c:pt>
                <c:pt idx="2980">
                  <c:v>-5.68</c:v>
                </c:pt>
                <c:pt idx="2981">
                  <c:v>-5.8</c:v>
                </c:pt>
                <c:pt idx="2982">
                  <c:v>-6.34</c:v>
                </c:pt>
                <c:pt idx="2983">
                  <c:v>-6.5</c:v>
                </c:pt>
                <c:pt idx="2984">
                  <c:v>-6.06</c:v>
                </c:pt>
                <c:pt idx="2985">
                  <c:v>-5.67</c:v>
                </c:pt>
                <c:pt idx="2986">
                  <c:v>-5.56</c:v>
                </c:pt>
                <c:pt idx="2987">
                  <c:v>-6</c:v>
                </c:pt>
                <c:pt idx="2988">
                  <c:v>-6</c:v>
                </c:pt>
                <c:pt idx="2989">
                  <c:v>-5.39</c:v>
                </c:pt>
                <c:pt idx="2990">
                  <c:v>-5.1499999999999986</c:v>
                </c:pt>
                <c:pt idx="2991">
                  <c:v>-4.6499999999999977</c:v>
                </c:pt>
                <c:pt idx="2992">
                  <c:v>-4.93</c:v>
                </c:pt>
                <c:pt idx="2993">
                  <c:v>-5.07</c:v>
                </c:pt>
                <c:pt idx="2994">
                  <c:v>-4.6199999999999957</c:v>
                </c:pt>
                <c:pt idx="2995">
                  <c:v>-4.13</c:v>
                </c:pt>
                <c:pt idx="2996">
                  <c:v>-3.52</c:v>
                </c:pt>
                <c:pt idx="2997">
                  <c:v>-3.46</c:v>
                </c:pt>
                <c:pt idx="2998">
                  <c:v>-3.67</c:v>
                </c:pt>
                <c:pt idx="2999">
                  <c:v>-4.76</c:v>
                </c:pt>
                <c:pt idx="3000">
                  <c:v>-5.22</c:v>
                </c:pt>
                <c:pt idx="3001">
                  <c:v>-5.34</c:v>
                </c:pt>
                <c:pt idx="3002">
                  <c:v>-5.6</c:v>
                </c:pt>
                <c:pt idx="3003">
                  <c:v>-6.06</c:v>
                </c:pt>
                <c:pt idx="3004">
                  <c:v>-5.56</c:v>
                </c:pt>
                <c:pt idx="3005">
                  <c:v>-5.34</c:v>
                </c:pt>
                <c:pt idx="3006">
                  <c:v>-5.13</c:v>
                </c:pt>
                <c:pt idx="3007">
                  <c:v>-4.96</c:v>
                </c:pt>
                <c:pt idx="3008">
                  <c:v>-4.9400000000000004</c:v>
                </c:pt>
                <c:pt idx="3009">
                  <c:v>-4.57</c:v>
                </c:pt>
                <c:pt idx="3010">
                  <c:v>-4.53</c:v>
                </c:pt>
                <c:pt idx="3011">
                  <c:v>-5.04</c:v>
                </c:pt>
                <c:pt idx="3012">
                  <c:v>-4.92</c:v>
                </c:pt>
                <c:pt idx="3013">
                  <c:v>-4.8099999999999996</c:v>
                </c:pt>
                <c:pt idx="3014">
                  <c:v>-4.9000000000000004</c:v>
                </c:pt>
                <c:pt idx="3015">
                  <c:v>-4.7</c:v>
                </c:pt>
                <c:pt idx="3016">
                  <c:v>-4.57</c:v>
                </c:pt>
                <c:pt idx="3017">
                  <c:v>-4.4800000000000004</c:v>
                </c:pt>
                <c:pt idx="3018">
                  <c:v>-4.2</c:v>
                </c:pt>
                <c:pt idx="3019">
                  <c:v>-3.81</c:v>
                </c:pt>
                <c:pt idx="3020">
                  <c:v>-4.04</c:v>
                </c:pt>
                <c:pt idx="3021">
                  <c:v>-3.69</c:v>
                </c:pt>
                <c:pt idx="3022">
                  <c:v>-3.45</c:v>
                </c:pt>
                <c:pt idx="3023">
                  <c:v>-3.19</c:v>
                </c:pt>
                <c:pt idx="3024">
                  <c:v>-3.08</c:v>
                </c:pt>
                <c:pt idx="3025">
                  <c:v>-3.26</c:v>
                </c:pt>
                <c:pt idx="3026">
                  <c:v>-3.13</c:v>
                </c:pt>
                <c:pt idx="3027">
                  <c:v>-2.97</c:v>
                </c:pt>
                <c:pt idx="3028">
                  <c:v>-3.17</c:v>
                </c:pt>
                <c:pt idx="3029">
                  <c:v>-2.92</c:v>
                </c:pt>
                <c:pt idx="3030">
                  <c:v>-3.32</c:v>
                </c:pt>
                <c:pt idx="3031">
                  <c:v>-2.52</c:v>
                </c:pt>
                <c:pt idx="3032">
                  <c:v>-2.76</c:v>
                </c:pt>
                <c:pt idx="3033">
                  <c:v>-3.64</c:v>
                </c:pt>
                <c:pt idx="3034">
                  <c:v>-3.19</c:v>
                </c:pt>
                <c:pt idx="3035">
                  <c:v>-2.2799999999999998</c:v>
                </c:pt>
                <c:pt idx="3036">
                  <c:v>-2.04</c:v>
                </c:pt>
                <c:pt idx="3037">
                  <c:v>-1.74</c:v>
                </c:pt>
                <c:pt idx="3038">
                  <c:v>-2.34</c:v>
                </c:pt>
                <c:pt idx="3039">
                  <c:v>-2.88</c:v>
                </c:pt>
                <c:pt idx="3040">
                  <c:v>-3.03</c:v>
                </c:pt>
                <c:pt idx="3041">
                  <c:v>-3.46</c:v>
                </c:pt>
                <c:pt idx="3042">
                  <c:v>-3.88</c:v>
                </c:pt>
                <c:pt idx="3043">
                  <c:v>-4.13</c:v>
                </c:pt>
                <c:pt idx="3044">
                  <c:v>-4.3199999999999976</c:v>
                </c:pt>
                <c:pt idx="3045">
                  <c:v>-4.8199999999999976</c:v>
                </c:pt>
                <c:pt idx="3046">
                  <c:v>-5.14</c:v>
                </c:pt>
                <c:pt idx="3047">
                  <c:v>-5.42</c:v>
                </c:pt>
                <c:pt idx="3048">
                  <c:v>-5.54</c:v>
                </c:pt>
                <c:pt idx="3049">
                  <c:v>-5.14</c:v>
                </c:pt>
                <c:pt idx="3050">
                  <c:v>-5.09</c:v>
                </c:pt>
                <c:pt idx="3051">
                  <c:v>-4.72</c:v>
                </c:pt>
                <c:pt idx="3052">
                  <c:v>-4.58</c:v>
                </c:pt>
                <c:pt idx="3053">
                  <c:v>-4.6899999999999986</c:v>
                </c:pt>
                <c:pt idx="3054">
                  <c:v>-4.41</c:v>
                </c:pt>
                <c:pt idx="3055">
                  <c:v>-4.09</c:v>
                </c:pt>
                <c:pt idx="3056">
                  <c:v>-3.95</c:v>
                </c:pt>
                <c:pt idx="3057">
                  <c:v>-3.86</c:v>
                </c:pt>
                <c:pt idx="3058">
                  <c:v>-3.83</c:v>
                </c:pt>
                <c:pt idx="3059">
                  <c:v>-3.69</c:v>
                </c:pt>
                <c:pt idx="3060">
                  <c:v>-3.39</c:v>
                </c:pt>
                <c:pt idx="3061">
                  <c:v>-3.32</c:v>
                </c:pt>
                <c:pt idx="3062">
                  <c:v>-3.06</c:v>
                </c:pt>
                <c:pt idx="3063">
                  <c:v>-2.78</c:v>
                </c:pt>
                <c:pt idx="3064">
                  <c:v>-2.54</c:v>
                </c:pt>
                <c:pt idx="3065">
                  <c:v>-2.39</c:v>
                </c:pt>
                <c:pt idx="3066">
                  <c:v>-2.33</c:v>
                </c:pt>
                <c:pt idx="3067">
                  <c:v>-2.2200000000000002</c:v>
                </c:pt>
                <c:pt idx="3068">
                  <c:v>-2.4500000000000002</c:v>
                </c:pt>
                <c:pt idx="3069">
                  <c:v>-2.35</c:v>
                </c:pt>
                <c:pt idx="3070">
                  <c:v>-2.29</c:v>
                </c:pt>
                <c:pt idx="3071">
                  <c:v>-1.92</c:v>
                </c:pt>
                <c:pt idx="3072">
                  <c:v>-1.79</c:v>
                </c:pt>
                <c:pt idx="3073">
                  <c:v>-1.61</c:v>
                </c:pt>
                <c:pt idx="3074">
                  <c:v>-1.34</c:v>
                </c:pt>
                <c:pt idx="3075">
                  <c:v>-1.38</c:v>
                </c:pt>
                <c:pt idx="3076">
                  <c:v>-1.36</c:v>
                </c:pt>
                <c:pt idx="3077">
                  <c:v>-1.32</c:v>
                </c:pt>
                <c:pt idx="3078">
                  <c:v>-1.1000000000000001</c:v>
                </c:pt>
                <c:pt idx="3079">
                  <c:v>-0.99</c:v>
                </c:pt>
                <c:pt idx="3080">
                  <c:v>-0.97</c:v>
                </c:pt>
                <c:pt idx="3081">
                  <c:v>-0.64</c:v>
                </c:pt>
                <c:pt idx="3082">
                  <c:v>-0.48</c:v>
                </c:pt>
                <c:pt idx="3083">
                  <c:v>-0.46</c:v>
                </c:pt>
                <c:pt idx="3084">
                  <c:v>-0.51</c:v>
                </c:pt>
                <c:pt idx="3085">
                  <c:v>-0.18</c:v>
                </c:pt>
                <c:pt idx="3086">
                  <c:v>-0.18</c:v>
                </c:pt>
                <c:pt idx="3087">
                  <c:v>-0.33</c:v>
                </c:pt>
                <c:pt idx="3088">
                  <c:v>-0.2</c:v>
                </c:pt>
                <c:pt idx="3089">
                  <c:v>-0.39</c:v>
                </c:pt>
                <c:pt idx="3090">
                  <c:v>-0.42</c:v>
                </c:pt>
                <c:pt idx="3091">
                  <c:v>-0.14000000000000001</c:v>
                </c:pt>
                <c:pt idx="3092">
                  <c:v>-0.03</c:v>
                </c:pt>
                <c:pt idx="3093">
                  <c:v>0.02</c:v>
                </c:pt>
                <c:pt idx="3094">
                  <c:v>0.2</c:v>
                </c:pt>
                <c:pt idx="3095">
                  <c:v>0.01</c:v>
                </c:pt>
                <c:pt idx="3096">
                  <c:v>0.02</c:v>
                </c:pt>
                <c:pt idx="3097">
                  <c:v>0.16</c:v>
                </c:pt>
                <c:pt idx="3098">
                  <c:v>0.24</c:v>
                </c:pt>
                <c:pt idx="3099">
                  <c:v>0.15</c:v>
                </c:pt>
                <c:pt idx="3100">
                  <c:v>-0.12</c:v>
                </c:pt>
                <c:pt idx="3101">
                  <c:v>-0.18</c:v>
                </c:pt>
                <c:pt idx="3102">
                  <c:v>-0.09</c:v>
                </c:pt>
                <c:pt idx="3103">
                  <c:v>0.38</c:v>
                </c:pt>
                <c:pt idx="3104">
                  <c:v>1.1399999999999999</c:v>
                </c:pt>
                <c:pt idx="3105">
                  <c:v>1.26</c:v>
                </c:pt>
                <c:pt idx="3106">
                  <c:v>1.66</c:v>
                </c:pt>
                <c:pt idx="3107">
                  <c:v>2.1800000000000002</c:v>
                </c:pt>
                <c:pt idx="3108">
                  <c:v>2.65</c:v>
                </c:pt>
                <c:pt idx="3109">
                  <c:v>2.85</c:v>
                </c:pt>
                <c:pt idx="3110">
                  <c:v>2.82</c:v>
                </c:pt>
                <c:pt idx="3111">
                  <c:v>3.19</c:v>
                </c:pt>
                <c:pt idx="3112">
                  <c:v>3.18</c:v>
                </c:pt>
                <c:pt idx="3113">
                  <c:v>3.08</c:v>
                </c:pt>
                <c:pt idx="3114">
                  <c:v>3.08</c:v>
                </c:pt>
                <c:pt idx="3115">
                  <c:v>3.14</c:v>
                </c:pt>
                <c:pt idx="3116">
                  <c:v>2.99</c:v>
                </c:pt>
                <c:pt idx="3117">
                  <c:v>2.84</c:v>
                </c:pt>
                <c:pt idx="3118">
                  <c:v>2.86</c:v>
                </c:pt>
                <c:pt idx="3119">
                  <c:v>2.65</c:v>
                </c:pt>
                <c:pt idx="3120">
                  <c:v>2.34</c:v>
                </c:pt>
                <c:pt idx="3121">
                  <c:v>2</c:v>
                </c:pt>
                <c:pt idx="3122">
                  <c:v>1.74</c:v>
                </c:pt>
                <c:pt idx="3123">
                  <c:v>1.59</c:v>
                </c:pt>
                <c:pt idx="3124">
                  <c:v>0.68</c:v>
                </c:pt>
                <c:pt idx="3125">
                  <c:v>0.05</c:v>
                </c:pt>
                <c:pt idx="3126">
                  <c:v>-0.25</c:v>
                </c:pt>
                <c:pt idx="3127">
                  <c:v>-0.96</c:v>
                </c:pt>
                <c:pt idx="3128">
                  <c:v>-1.73</c:v>
                </c:pt>
                <c:pt idx="3129">
                  <c:v>-2.39</c:v>
                </c:pt>
                <c:pt idx="3130">
                  <c:v>-2.41</c:v>
                </c:pt>
                <c:pt idx="3131">
                  <c:v>-2.5499999999999998</c:v>
                </c:pt>
                <c:pt idx="3132">
                  <c:v>-2.64</c:v>
                </c:pt>
                <c:pt idx="3133">
                  <c:v>-3.03</c:v>
                </c:pt>
                <c:pt idx="3134">
                  <c:v>-3.41</c:v>
                </c:pt>
                <c:pt idx="3135">
                  <c:v>-3.68</c:v>
                </c:pt>
                <c:pt idx="3136">
                  <c:v>-4.21</c:v>
                </c:pt>
                <c:pt idx="3137">
                  <c:v>-4.5599999999999996</c:v>
                </c:pt>
                <c:pt idx="3138">
                  <c:v>-4.9000000000000004</c:v>
                </c:pt>
                <c:pt idx="3139">
                  <c:v>-5.1099999999999994</c:v>
                </c:pt>
                <c:pt idx="3140">
                  <c:v>-5.67</c:v>
                </c:pt>
                <c:pt idx="3141">
                  <c:v>-5.76</c:v>
                </c:pt>
                <c:pt idx="3142">
                  <c:v>-6.06</c:v>
                </c:pt>
                <c:pt idx="3143">
                  <c:v>-6.63</c:v>
                </c:pt>
                <c:pt idx="3144">
                  <c:v>-7.3</c:v>
                </c:pt>
                <c:pt idx="3145">
                  <c:v>-7.8599999999999977</c:v>
                </c:pt>
                <c:pt idx="3146">
                  <c:v>-8.0399999999999991</c:v>
                </c:pt>
                <c:pt idx="3147">
                  <c:v>-7.94</c:v>
                </c:pt>
                <c:pt idx="3148">
                  <c:v>-7.93</c:v>
                </c:pt>
                <c:pt idx="3149">
                  <c:v>-7.87</c:v>
                </c:pt>
                <c:pt idx="3150">
                  <c:v>-7.58</c:v>
                </c:pt>
                <c:pt idx="3151">
                  <c:v>-7.28</c:v>
                </c:pt>
                <c:pt idx="3152">
                  <c:v>-7.43</c:v>
                </c:pt>
                <c:pt idx="3153">
                  <c:v>-7.3</c:v>
                </c:pt>
                <c:pt idx="3154">
                  <c:v>-7.42</c:v>
                </c:pt>
                <c:pt idx="3155">
                  <c:v>-7.1599999999999966</c:v>
                </c:pt>
                <c:pt idx="3156">
                  <c:v>-7.3</c:v>
                </c:pt>
                <c:pt idx="3157">
                  <c:v>-7.4</c:v>
                </c:pt>
                <c:pt idx="3158">
                  <c:v>-6.98</c:v>
                </c:pt>
                <c:pt idx="3159">
                  <c:v>-7.13</c:v>
                </c:pt>
                <c:pt idx="3160">
                  <c:v>-7.44</c:v>
                </c:pt>
                <c:pt idx="3161">
                  <c:v>-6.88</c:v>
                </c:pt>
                <c:pt idx="3162">
                  <c:v>-6.31</c:v>
                </c:pt>
                <c:pt idx="3163">
                  <c:v>-6.26</c:v>
                </c:pt>
                <c:pt idx="3164">
                  <c:v>-6.3199999999999976</c:v>
                </c:pt>
                <c:pt idx="3165">
                  <c:v>-6.59</c:v>
                </c:pt>
                <c:pt idx="3166">
                  <c:v>-6.64</c:v>
                </c:pt>
                <c:pt idx="3167">
                  <c:v>-6.76</c:v>
                </c:pt>
                <c:pt idx="3168">
                  <c:v>-6.84</c:v>
                </c:pt>
                <c:pt idx="3169">
                  <c:v>-6.43</c:v>
                </c:pt>
                <c:pt idx="3170">
                  <c:v>-6.58</c:v>
                </c:pt>
                <c:pt idx="3171">
                  <c:v>-6.6499999999999977</c:v>
                </c:pt>
                <c:pt idx="3172">
                  <c:v>-6.76</c:v>
                </c:pt>
                <c:pt idx="3173">
                  <c:v>-6.84</c:v>
                </c:pt>
                <c:pt idx="3174">
                  <c:v>-6.83</c:v>
                </c:pt>
                <c:pt idx="3175">
                  <c:v>-6.92</c:v>
                </c:pt>
                <c:pt idx="3176">
                  <c:v>-7.05</c:v>
                </c:pt>
                <c:pt idx="3177">
                  <c:v>-7.02</c:v>
                </c:pt>
                <c:pt idx="3178">
                  <c:v>-7.3199999999999976</c:v>
                </c:pt>
                <c:pt idx="3179">
                  <c:v>-7.6099999999999977</c:v>
                </c:pt>
                <c:pt idx="3180">
                  <c:v>-7.64</c:v>
                </c:pt>
                <c:pt idx="3181">
                  <c:v>-7.64</c:v>
                </c:pt>
                <c:pt idx="3182">
                  <c:v>-7.57</c:v>
                </c:pt>
                <c:pt idx="3183">
                  <c:v>-7.64</c:v>
                </c:pt>
                <c:pt idx="3184">
                  <c:v>-7.7699999999999987</c:v>
                </c:pt>
                <c:pt idx="3185">
                  <c:v>-7.71</c:v>
                </c:pt>
                <c:pt idx="3186">
                  <c:v>-7.71</c:v>
                </c:pt>
                <c:pt idx="3187">
                  <c:v>-7.46</c:v>
                </c:pt>
                <c:pt idx="3188">
                  <c:v>-7.41</c:v>
                </c:pt>
                <c:pt idx="3189">
                  <c:v>-7.13</c:v>
                </c:pt>
                <c:pt idx="3190">
                  <c:v>-6.94</c:v>
                </c:pt>
                <c:pt idx="3191">
                  <c:v>-7.24</c:v>
                </c:pt>
                <c:pt idx="3192">
                  <c:v>-7.01</c:v>
                </c:pt>
                <c:pt idx="3193">
                  <c:v>-6.58</c:v>
                </c:pt>
                <c:pt idx="3194">
                  <c:v>-6.39</c:v>
                </c:pt>
                <c:pt idx="3195">
                  <c:v>-6.64</c:v>
                </c:pt>
                <c:pt idx="3196">
                  <c:v>-6.41</c:v>
                </c:pt>
                <c:pt idx="3197">
                  <c:v>-5.8</c:v>
                </c:pt>
                <c:pt idx="3198">
                  <c:v>-5.89</c:v>
                </c:pt>
                <c:pt idx="3199">
                  <c:v>-6.05</c:v>
                </c:pt>
                <c:pt idx="3200">
                  <c:v>-6.24</c:v>
                </c:pt>
                <c:pt idx="3201">
                  <c:v>-5.79</c:v>
                </c:pt>
                <c:pt idx="3202">
                  <c:v>-5.9</c:v>
                </c:pt>
                <c:pt idx="3203">
                  <c:v>-6.2</c:v>
                </c:pt>
                <c:pt idx="3204">
                  <c:v>-5.72</c:v>
                </c:pt>
                <c:pt idx="3205">
                  <c:v>-5.84</c:v>
                </c:pt>
                <c:pt idx="3206">
                  <c:v>-6.21</c:v>
                </c:pt>
                <c:pt idx="3207">
                  <c:v>-5.88</c:v>
                </c:pt>
                <c:pt idx="3208">
                  <c:v>-5.4</c:v>
                </c:pt>
                <c:pt idx="3209">
                  <c:v>-5.13</c:v>
                </c:pt>
                <c:pt idx="3210">
                  <c:v>-4.84</c:v>
                </c:pt>
                <c:pt idx="3211">
                  <c:v>-4.8599999999999977</c:v>
                </c:pt>
                <c:pt idx="3212">
                  <c:v>-4.97</c:v>
                </c:pt>
                <c:pt idx="3213">
                  <c:v>-4.46</c:v>
                </c:pt>
                <c:pt idx="3214">
                  <c:v>-4.03</c:v>
                </c:pt>
                <c:pt idx="3215">
                  <c:v>-4.54</c:v>
                </c:pt>
                <c:pt idx="3216">
                  <c:v>-5.23</c:v>
                </c:pt>
                <c:pt idx="3217">
                  <c:v>-5.42</c:v>
                </c:pt>
                <c:pt idx="3218">
                  <c:v>-5.74</c:v>
                </c:pt>
                <c:pt idx="3219">
                  <c:v>-6.67</c:v>
                </c:pt>
                <c:pt idx="3220">
                  <c:v>-6.58</c:v>
                </c:pt>
                <c:pt idx="3221">
                  <c:v>-6.1499999999999986</c:v>
                </c:pt>
                <c:pt idx="3222">
                  <c:v>-5.9</c:v>
                </c:pt>
                <c:pt idx="3223">
                  <c:v>-5.6599999999999957</c:v>
                </c:pt>
                <c:pt idx="3224">
                  <c:v>-5.33</c:v>
                </c:pt>
                <c:pt idx="3225">
                  <c:v>-5.26</c:v>
                </c:pt>
                <c:pt idx="3226">
                  <c:v>-5.08</c:v>
                </c:pt>
                <c:pt idx="3227">
                  <c:v>-4.55</c:v>
                </c:pt>
                <c:pt idx="3228">
                  <c:v>-4.07</c:v>
                </c:pt>
                <c:pt idx="3229">
                  <c:v>-3.27</c:v>
                </c:pt>
                <c:pt idx="3230">
                  <c:v>-2.99</c:v>
                </c:pt>
                <c:pt idx="3231">
                  <c:v>-3.72</c:v>
                </c:pt>
                <c:pt idx="3232">
                  <c:v>-4.29</c:v>
                </c:pt>
                <c:pt idx="3233">
                  <c:v>-4.63</c:v>
                </c:pt>
                <c:pt idx="3234">
                  <c:v>-4.88</c:v>
                </c:pt>
                <c:pt idx="3235">
                  <c:v>-4.68</c:v>
                </c:pt>
                <c:pt idx="3236">
                  <c:v>-4.3199999999999976</c:v>
                </c:pt>
                <c:pt idx="3237">
                  <c:v>-4.05</c:v>
                </c:pt>
                <c:pt idx="3238">
                  <c:v>-3.72</c:v>
                </c:pt>
                <c:pt idx="3239">
                  <c:v>-2.92</c:v>
                </c:pt>
                <c:pt idx="3240">
                  <c:v>-2.72</c:v>
                </c:pt>
                <c:pt idx="3241">
                  <c:v>-2.5</c:v>
                </c:pt>
                <c:pt idx="3242">
                  <c:v>-3.24</c:v>
                </c:pt>
                <c:pt idx="3243">
                  <c:v>-4.0999999999999996</c:v>
                </c:pt>
                <c:pt idx="3244">
                  <c:v>-4.54</c:v>
                </c:pt>
                <c:pt idx="3245">
                  <c:v>-5.3599999999999977</c:v>
                </c:pt>
                <c:pt idx="3246">
                  <c:v>-5.6499999999999977</c:v>
                </c:pt>
                <c:pt idx="3247">
                  <c:v>-5.46</c:v>
                </c:pt>
                <c:pt idx="3248">
                  <c:v>-5.4</c:v>
                </c:pt>
                <c:pt idx="3249">
                  <c:v>-5.0199999999999996</c:v>
                </c:pt>
                <c:pt idx="3250">
                  <c:v>-5.07</c:v>
                </c:pt>
                <c:pt idx="3251">
                  <c:v>-5.44</c:v>
                </c:pt>
                <c:pt idx="3252">
                  <c:v>-5.34</c:v>
                </c:pt>
                <c:pt idx="3253">
                  <c:v>-5.3599999999999977</c:v>
                </c:pt>
                <c:pt idx="3254">
                  <c:v>-5.6</c:v>
                </c:pt>
                <c:pt idx="3255">
                  <c:v>-5.17</c:v>
                </c:pt>
                <c:pt idx="3256">
                  <c:v>-5.31</c:v>
                </c:pt>
                <c:pt idx="3257">
                  <c:v>-5.4</c:v>
                </c:pt>
                <c:pt idx="3258">
                  <c:v>-5.0199999999999996</c:v>
                </c:pt>
                <c:pt idx="3259">
                  <c:v>-4.2300000000000004</c:v>
                </c:pt>
                <c:pt idx="3260">
                  <c:v>-3.43</c:v>
                </c:pt>
                <c:pt idx="3261">
                  <c:v>-2.8</c:v>
                </c:pt>
                <c:pt idx="3262">
                  <c:v>-2.54</c:v>
                </c:pt>
                <c:pt idx="3263">
                  <c:v>-2.2000000000000002</c:v>
                </c:pt>
                <c:pt idx="3264">
                  <c:v>-2.13</c:v>
                </c:pt>
                <c:pt idx="3265">
                  <c:v>-1.92</c:v>
                </c:pt>
                <c:pt idx="3266">
                  <c:v>-1.68</c:v>
                </c:pt>
                <c:pt idx="3267">
                  <c:v>-1.65</c:v>
                </c:pt>
                <c:pt idx="3268">
                  <c:v>-1.64</c:v>
                </c:pt>
                <c:pt idx="3269">
                  <c:v>-1.58</c:v>
                </c:pt>
                <c:pt idx="3270">
                  <c:v>-1.17</c:v>
                </c:pt>
                <c:pt idx="3271">
                  <c:v>-1.0900000000000001</c:v>
                </c:pt>
                <c:pt idx="3272">
                  <c:v>-1.26</c:v>
                </c:pt>
                <c:pt idx="3273">
                  <c:v>-1.23</c:v>
                </c:pt>
                <c:pt idx="3274">
                  <c:v>-1.01</c:v>
                </c:pt>
                <c:pt idx="3275">
                  <c:v>-0.57999999999999996</c:v>
                </c:pt>
                <c:pt idx="3276">
                  <c:v>-0.37</c:v>
                </c:pt>
                <c:pt idx="3277">
                  <c:v>-0.28000000000000003</c:v>
                </c:pt>
                <c:pt idx="3278">
                  <c:v>-0.1</c:v>
                </c:pt>
                <c:pt idx="3279">
                  <c:v>0.18</c:v>
                </c:pt>
                <c:pt idx="3280">
                  <c:v>0.31</c:v>
                </c:pt>
                <c:pt idx="3281">
                  <c:v>0.49</c:v>
                </c:pt>
                <c:pt idx="3282">
                  <c:v>0.71</c:v>
                </c:pt>
                <c:pt idx="3283">
                  <c:v>0.85</c:v>
                </c:pt>
                <c:pt idx="3284">
                  <c:v>0.94</c:v>
                </c:pt>
                <c:pt idx="3285">
                  <c:v>1.1200000000000001</c:v>
                </c:pt>
                <c:pt idx="3286">
                  <c:v>1.28</c:v>
                </c:pt>
                <c:pt idx="3287">
                  <c:v>1.64</c:v>
                </c:pt>
                <c:pt idx="3288">
                  <c:v>2.13</c:v>
                </c:pt>
                <c:pt idx="3289">
                  <c:v>1.27</c:v>
                </c:pt>
                <c:pt idx="3290">
                  <c:v>1.34</c:v>
                </c:pt>
                <c:pt idx="3291">
                  <c:v>1.23</c:v>
                </c:pt>
                <c:pt idx="3292">
                  <c:v>1.1499999999999999</c:v>
                </c:pt>
                <c:pt idx="3293">
                  <c:v>1.08</c:v>
                </c:pt>
                <c:pt idx="3294">
                  <c:v>0.8</c:v>
                </c:pt>
                <c:pt idx="3295">
                  <c:v>0.85</c:v>
                </c:pt>
                <c:pt idx="3296">
                  <c:v>1.07</c:v>
                </c:pt>
                <c:pt idx="3297">
                  <c:v>1.1599999999999999</c:v>
                </c:pt>
                <c:pt idx="3298">
                  <c:v>1.1299999999999999</c:v>
                </c:pt>
                <c:pt idx="3299">
                  <c:v>1.32</c:v>
                </c:pt>
                <c:pt idx="3300">
                  <c:v>1.36</c:v>
                </c:pt>
                <c:pt idx="3301">
                  <c:v>1.43</c:v>
                </c:pt>
                <c:pt idx="3302">
                  <c:v>1.4</c:v>
                </c:pt>
                <c:pt idx="3303">
                  <c:v>1.27</c:v>
                </c:pt>
                <c:pt idx="3304">
                  <c:v>0.94</c:v>
                </c:pt>
                <c:pt idx="3305">
                  <c:v>0.51</c:v>
                </c:pt>
                <c:pt idx="3306">
                  <c:v>0.54</c:v>
                </c:pt>
                <c:pt idx="3307">
                  <c:v>0.32</c:v>
                </c:pt>
                <c:pt idx="3308">
                  <c:v>0.15</c:v>
                </c:pt>
                <c:pt idx="3309">
                  <c:v>0.08</c:v>
                </c:pt>
                <c:pt idx="3310">
                  <c:v>0.23</c:v>
                </c:pt>
              </c:numCache>
            </c:numRef>
          </c:yVal>
          <c:smooth val="1"/>
          <c:extLst>
            <c:ext xmlns:c16="http://schemas.microsoft.com/office/drawing/2014/chart" uri="{C3380CC4-5D6E-409C-BE32-E72D297353CC}">
              <c16:uniqueId val="{00000000-4E77-4BFF-9350-C23866D81C57}"/>
            </c:ext>
          </c:extLst>
        </c:ser>
        <c:dLbls>
          <c:showLegendKey val="0"/>
          <c:showVal val="0"/>
          <c:showCatName val="0"/>
          <c:showSerName val="0"/>
          <c:showPercent val="0"/>
          <c:showBubbleSize val="0"/>
        </c:dLbls>
        <c:axId val="571849288"/>
        <c:axId val="605374920"/>
      </c:scatterChart>
      <c:valAx>
        <c:axId val="571849288"/>
        <c:scaling>
          <c:orientation val="maxMin"/>
          <c:max val="420000"/>
          <c:min val="0"/>
        </c:scaling>
        <c:delete val="0"/>
        <c:axPos val="b"/>
        <c:title>
          <c:tx>
            <c:rich>
              <a:bodyPr/>
              <a:lstStyle/>
              <a:p>
                <a:pPr>
                  <a:defRPr sz="1000" b="1" i="0" u="none" strike="noStrike" baseline="0">
                    <a:solidFill>
                      <a:srgbClr val="000000"/>
                    </a:solidFill>
                    <a:latin typeface="Verdana"/>
                    <a:ea typeface="Verdana"/>
                    <a:cs typeface="Verdana"/>
                  </a:defRPr>
                </a:pPr>
                <a:r>
                  <a:rPr lang="en-US"/>
                  <a:t> Age of Ice (years ago)</a:t>
                </a:r>
              </a:p>
            </c:rich>
          </c:tx>
          <c:layout>
            <c:manualLayout>
              <c:xMode val="edge"/>
              <c:yMode val="edge"/>
              <c:x val="0.37541950113378703"/>
              <c:y val="0.96444316361786697"/>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Verdana"/>
                <a:ea typeface="Verdana"/>
                <a:cs typeface="Verdana"/>
              </a:defRPr>
            </a:pPr>
            <a:endParaRPr lang="en-US"/>
          </a:p>
        </c:txPr>
        <c:crossAx val="605374920"/>
        <c:crossesAt val="-10"/>
        <c:crossBetween val="midCat"/>
      </c:valAx>
      <c:valAx>
        <c:axId val="605374920"/>
        <c:scaling>
          <c:orientation val="minMax"/>
          <c:min val="-10"/>
        </c:scaling>
        <c:delete val="0"/>
        <c:axPos val="l"/>
        <c:majorGridlines>
          <c:spPr>
            <a:ln w="3175">
              <a:solidFill>
                <a:srgbClr val="000000"/>
              </a:solidFill>
              <a:prstDash val="solid"/>
            </a:ln>
          </c:spPr>
        </c:majorGridlines>
        <c:title>
          <c:tx>
            <c:rich>
              <a:bodyPr/>
              <a:lstStyle/>
              <a:p>
                <a:pPr>
                  <a:defRPr sz="1000" b="1" i="0" u="none" strike="noStrike" baseline="0">
                    <a:solidFill>
                      <a:srgbClr val="000000"/>
                    </a:solidFill>
                    <a:latin typeface="Verdana"/>
                    <a:ea typeface="Verdana"/>
                    <a:cs typeface="Verdana"/>
                  </a:defRPr>
                </a:pPr>
                <a:r>
                  <a:rPr lang="en-US"/>
                  <a:t>Temperature Difference (°C)</a:t>
                </a:r>
              </a:p>
            </c:rich>
          </c:tx>
          <c:layout>
            <c:manualLayout>
              <c:xMode val="edge"/>
              <c:yMode val="edge"/>
              <c:x val="1.3333333333333299E-2"/>
              <c:y val="0.32026143790849698"/>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1000" b="0" i="0" u="none" strike="noStrike" baseline="0">
                <a:solidFill>
                  <a:srgbClr val="000000"/>
                </a:solidFill>
                <a:latin typeface="Verdana"/>
                <a:ea typeface="Verdana"/>
                <a:cs typeface="Verdana"/>
              </a:defRPr>
            </a:pPr>
            <a:endParaRPr lang="en-US"/>
          </a:p>
        </c:txPr>
        <c:crossAx val="571849288"/>
        <c:crosses val="max"/>
        <c:crossBetween val="midCat"/>
      </c:valAx>
      <c:spPr>
        <a:solidFill>
          <a:srgbClr val="CDCDCD"/>
        </a:solidFill>
        <a:ln w="12700">
          <a:solidFill>
            <a:srgbClr val="808080"/>
          </a:solidFill>
          <a:prstDash val="solid"/>
        </a:ln>
      </c:spPr>
    </c:plotArea>
    <c:plotVisOnly val="1"/>
    <c:dispBlanksAs val="gap"/>
    <c:showDLblsOverMax val="0"/>
  </c:chart>
  <c:spPr>
    <a:noFill/>
    <a:ln w="9525">
      <a:noFill/>
    </a:ln>
  </c:spPr>
  <c:txPr>
    <a:bodyPr/>
    <a:lstStyle/>
    <a:p>
      <a:pPr>
        <a:defRPr sz="1000" b="0" i="0" u="none" strike="noStrike" baseline="0">
          <a:solidFill>
            <a:srgbClr val="000000"/>
          </a:solidFill>
          <a:latin typeface="Verdana"/>
          <a:ea typeface="Verdana"/>
          <a:cs typeface="Verdana"/>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400" b="0" i="0" u="none" strike="noStrike" baseline="0">
                <a:solidFill>
                  <a:srgbClr val="000000"/>
                </a:solidFill>
                <a:latin typeface="Verdana"/>
                <a:ea typeface="Verdana"/>
                <a:cs typeface="Verdana"/>
              </a:defRPr>
            </a:pPr>
            <a:r>
              <a:rPr lang="en-US"/>
              <a:t>Carbon Dioxide</a:t>
            </a:r>
          </a:p>
        </c:rich>
      </c:tx>
      <c:layout>
        <c:manualLayout>
          <c:xMode val="edge"/>
          <c:yMode val="edge"/>
          <c:x val="0.38518518518518502"/>
          <c:y val="1.7429193899782099E-2"/>
        </c:manualLayout>
      </c:layout>
      <c:overlay val="0"/>
      <c:spPr>
        <a:noFill/>
        <a:ln w="25400">
          <a:noFill/>
        </a:ln>
      </c:spPr>
    </c:title>
    <c:autoTitleDeleted val="0"/>
    <c:plotArea>
      <c:layout>
        <c:manualLayout>
          <c:layoutTarget val="inner"/>
          <c:xMode val="edge"/>
          <c:yMode val="edge"/>
          <c:x val="0.08"/>
          <c:y val="0.12636165577342001"/>
          <c:w val="0.88592592592592601"/>
          <c:h val="0.749455337690632"/>
        </c:manualLayout>
      </c:layout>
      <c:scatterChart>
        <c:scatterStyle val="smoothMarker"/>
        <c:varyColors val="0"/>
        <c:ser>
          <c:idx val="0"/>
          <c:order val="0"/>
          <c:tx>
            <c:strRef>
              <c:f>'CO2'!$B$1</c:f>
              <c:strCache>
                <c:ptCount val="1"/>
                <c:pt idx="0">
                  <c:v>CO2 (ppmv)</c:v>
                </c:pt>
              </c:strCache>
            </c:strRef>
          </c:tx>
          <c:spPr>
            <a:ln w="25400">
              <a:solidFill>
                <a:srgbClr val="000000"/>
              </a:solidFill>
              <a:prstDash val="solid"/>
            </a:ln>
          </c:spPr>
          <c:marker>
            <c:symbol val="none"/>
          </c:marker>
          <c:xVal>
            <c:numRef>
              <c:f>'CO2'!$A$2:$A$284</c:f>
              <c:numCache>
                <c:formatCode>General</c:formatCode>
                <c:ptCount val="283"/>
                <c:pt idx="0">
                  <c:v>2342</c:v>
                </c:pt>
                <c:pt idx="1">
                  <c:v>3634</c:v>
                </c:pt>
                <c:pt idx="2">
                  <c:v>3833</c:v>
                </c:pt>
                <c:pt idx="3">
                  <c:v>6220</c:v>
                </c:pt>
                <c:pt idx="4">
                  <c:v>7327</c:v>
                </c:pt>
                <c:pt idx="5">
                  <c:v>8113</c:v>
                </c:pt>
                <c:pt idx="6">
                  <c:v>10123</c:v>
                </c:pt>
                <c:pt idx="7">
                  <c:v>11013</c:v>
                </c:pt>
                <c:pt idx="8">
                  <c:v>11326</c:v>
                </c:pt>
                <c:pt idx="9">
                  <c:v>11719</c:v>
                </c:pt>
                <c:pt idx="10">
                  <c:v>13405</c:v>
                </c:pt>
                <c:pt idx="11">
                  <c:v>13989</c:v>
                </c:pt>
                <c:pt idx="12">
                  <c:v>17695</c:v>
                </c:pt>
                <c:pt idx="13">
                  <c:v>19988</c:v>
                </c:pt>
                <c:pt idx="14">
                  <c:v>22977</c:v>
                </c:pt>
                <c:pt idx="15">
                  <c:v>26303</c:v>
                </c:pt>
                <c:pt idx="16">
                  <c:v>27062</c:v>
                </c:pt>
                <c:pt idx="17">
                  <c:v>31447</c:v>
                </c:pt>
                <c:pt idx="18">
                  <c:v>33884</c:v>
                </c:pt>
                <c:pt idx="19">
                  <c:v>39880</c:v>
                </c:pt>
                <c:pt idx="20">
                  <c:v>44766</c:v>
                </c:pt>
                <c:pt idx="21">
                  <c:v>47024</c:v>
                </c:pt>
                <c:pt idx="22">
                  <c:v>48229</c:v>
                </c:pt>
                <c:pt idx="23">
                  <c:v>49414</c:v>
                </c:pt>
                <c:pt idx="24">
                  <c:v>51174</c:v>
                </c:pt>
                <c:pt idx="25">
                  <c:v>57068</c:v>
                </c:pt>
                <c:pt idx="26">
                  <c:v>57799</c:v>
                </c:pt>
                <c:pt idx="27">
                  <c:v>63687</c:v>
                </c:pt>
                <c:pt idx="28">
                  <c:v>65701</c:v>
                </c:pt>
                <c:pt idx="29">
                  <c:v>66883</c:v>
                </c:pt>
                <c:pt idx="30">
                  <c:v>72849</c:v>
                </c:pt>
                <c:pt idx="31">
                  <c:v>75360</c:v>
                </c:pt>
                <c:pt idx="32">
                  <c:v>78995</c:v>
                </c:pt>
                <c:pt idx="33">
                  <c:v>80059</c:v>
                </c:pt>
                <c:pt idx="34">
                  <c:v>82858</c:v>
                </c:pt>
                <c:pt idx="35">
                  <c:v>84929</c:v>
                </c:pt>
                <c:pt idx="36">
                  <c:v>85727</c:v>
                </c:pt>
                <c:pt idx="37">
                  <c:v>86323</c:v>
                </c:pt>
                <c:pt idx="38">
                  <c:v>87180</c:v>
                </c:pt>
                <c:pt idx="39">
                  <c:v>88051</c:v>
                </c:pt>
                <c:pt idx="40">
                  <c:v>89363</c:v>
                </c:pt>
                <c:pt idx="41">
                  <c:v>91691</c:v>
                </c:pt>
                <c:pt idx="42">
                  <c:v>92460</c:v>
                </c:pt>
                <c:pt idx="43">
                  <c:v>95349</c:v>
                </c:pt>
                <c:pt idx="44">
                  <c:v>99842</c:v>
                </c:pt>
                <c:pt idx="45">
                  <c:v>100833</c:v>
                </c:pt>
                <c:pt idx="46">
                  <c:v>101829</c:v>
                </c:pt>
                <c:pt idx="47">
                  <c:v>103372</c:v>
                </c:pt>
                <c:pt idx="48">
                  <c:v>105213</c:v>
                </c:pt>
                <c:pt idx="49">
                  <c:v>106203</c:v>
                </c:pt>
                <c:pt idx="50">
                  <c:v>108308</c:v>
                </c:pt>
                <c:pt idx="51">
                  <c:v>108994</c:v>
                </c:pt>
                <c:pt idx="52">
                  <c:v>110253</c:v>
                </c:pt>
                <c:pt idx="53">
                  <c:v>111456</c:v>
                </c:pt>
                <c:pt idx="54">
                  <c:v>112577</c:v>
                </c:pt>
                <c:pt idx="55">
                  <c:v>113472</c:v>
                </c:pt>
                <c:pt idx="56">
                  <c:v>114082</c:v>
                </c:pt>
                <c:pt idx="57">
                  <c:v>114738</c:v>
                </c:pt>
                <c:pt idx="58">
                  <c:v>116175</c:v>
                </c:pt>
                <c:pt idx="59">
                  <c:v>117519</c:v>
                </c:pt>
                <c:pt idx="60">
                  <c:v>118396</c:v>
                </c:pt>
                <c:pt idx="61">
                  <c:v>119273</c:v>
                </c:pt>
                <c:pt idx="62">
                  <c:v>120002</c:v>
                </c:pt>
                <c:pt idx="63">
                  <c:v>120652</c:v>
                </c:pt>
                <c:pt idx="64">
                  <c:v>121961</c:v>
                </c:pt>
                <c:pt idx="65">
                  <c:v>122606</c:v>
                </c:pt>
                <c:pt idx="66">
                  <c:v>123815</c:v>
                </c:pt>
                <c:pt idx="67">
                  <c:v>123858</c:v>
                </c:pt>
                <c:pt idx="68">
                  <c:v>124306</c:v>
                </c:pt>
                <c:pt idx="69">
                  <c:v>124571</c:v>
                </c:pt>
                <c:pt idx="70">
                  <c:v>124876</c:v>
                </c:pt>
                <c:pt idx="71">
                  <c:v>125746</c:v>
                </c:pt>
                <c:pt idx="72">
                  <c:v>126023</c:v>
                </c:pt>
                <c:pt idx="73">
                  <c:v>126475</c:v>
                </c:pt>
                <c:pt idx="74">
                  <c:v>126809</c:v>
                </c:pt>
                <c:pt idx="75">
                  <c:v>127445</c:v>
                </c:pt>
                <c:pt idx="76">
                  <c:v>128300</c:v>
                </c:pt>
                <c:pt idx="77">
                  <c:v>128399</c:v>
                </c:pt>
                <c:pt idx="78">
                  <c:v>128652</c:v>
                </c:pt>
                <c:pt idx="79">
                  <c:v>129007</c:v>
                </c:pt>
                <c:pt idx="80">
                  <c:v>129411</c:v>
                </c:pt>
                <c:pt idx="81">
                  <c:v>129755</c:v>
                </c:pt>
                <c:pt idx="82">
                  <c:v>130167</c:v>
                </c:pt>
                <c:pt idx="83">
                  <c:v>131789</c:v>
                </c:pt>
                <c:pt idx="84">
                  <c:v>133334</c:v>
                </c:pt>
                <c:pt idx="85">
                  <c:v>134205</c:v>
                </c:pt>
                <c:pt idx="86">
                  <c:v>135003</c:v>
                </c:pt>
                <c:pt idx="87">
                  <c:v>135683</c:v>
                </c:pt>
                <c:pt idx="88">
                  <c:v>135976</c:v>
                </c:pt>
                <c:pt idx="89">
                  <c:v>136359</c:v>
                </c:pt>
                <c:pt idx="90">
                  <c:v>136659</c:v>
                </c:pt>
                <c:pt idx="91">
                  <c:v>137383</c:v>
                </c:pt>
                <c:pt idx="92">
                  <c:v>137694</c:v>
                </c:pt>
                <c:pt idx="93">
                  <c:v>138226</c:v>
                </c:pt>
                <c:pt idx="94">
                  <c:v>139445</c:v>
                </c:pt>
                <c:pt idx="95">
                  <c:v>141312</c:v>
                </c:pt>
                <c:pt idx="96">
                  <c:v>142357</c:v>
                </c:pt>
                <c:pt idx="97">
                  <c:v>145435</c:v>
                </c:pt>
                <c:pt idx="98">
                  <c:v>150303</c:v>
                </c:pt>
                <c:pt idx="99">
                  <c:v>154471</c:v>
                </c:pt>
                <c:pt idx="100">
                  <c:v>155299</c:v>
                </c:pt>
                <c:pt idx="101">
                  <c:v>160494</c:v>
                </c:pt>
                <c:pt idx="102">
                  <c:v>162996</c:v>
                </c:pt>
                <c:pt idx="103">
                  <c:v>165278</c:v>
                </c:pt>
                <c:pt idx="104">
                  <c:v>169870</c:v>
                </c:pt>
                <c:pt idx="105">
                  <c:v>172596</c:v>
                </c:pt>
                <c:pt idx="106">
                  <c:v>175440</c:v>
                </c:pt>
                <c:pt idx="107">
                  <c:v>176271</c:v>
                </c:pt>
                <c:pt idx="108">
                  <c:v>178550</c:v>
                </c:pt>
                <c:pt idx="109">
                  <c:v>180779</c:v>
                </c:pt>
                <c:pt idx="110">
                  <c:v>181617</c:v>
                </c:pt>
                <c:pt idx="111">
                  <c:v>183355</c:v>
                </c:pt>
                <c:pt idx="112">
                  <c:v>185063</c:v>
                </c:pt>
                <c:pt idx="113">
                  <c:v>187199</c:v>
                </c:pt>
                <c:pt idx="114">
                  <c:v>189335</c:v>
                </c:pt>
                <c:pt idx="115">
                  <c:v>191057</c:v>
                </c:pt>
                <c:pt idx="116">
                  <c:v>192632</c:v>
                </c:pt>
                <c:pt idx="117">
                  <c:v>195625</c:v>
                </c:pt>
                <c:pt idx="118">
                  <c:v>199025</c:v>
                </c:pt>
                <c:pt idx="119">
                  <c:v>202212</c:v>
                </c:pt>
                <c:pt idx="120">
                  <c:v>203191</c:v>
                </c:pt>
                <c:pt idx="121">
                  <c:v>204283</c:v>
                </c:pt>
                <c:pt idx="122">
                  <c:v>205148</c:v>
                </c:pt>
                <c:pt idx="123">
                  <c:v>205715</c:v>
                </c:pt>
                <c:pt idx="124">
                  <c:v>206119</c:v>
                </c:pt>
                <c:pt idx="125">
                  <c:v>207991</c:v>
                </c:pt>
                <c:pt idx="126">
                  <c:v>209414</c:v>
                </c:pt>
                <c:pt idx="127">
                  <c:v>210022</c:v>
                </c:pt>
                <c:pt idx="128">
                  <c:v>210830</c:v>
                </c:pt>
                <c:pt idx="129">
                  <c:v>211005</c:v>
                </c:pt>
                <c:pt idx="130">
                  <c:v>212281</c:v>
                </c:pt>
                <c:pt idx="131">
                  <c:v>214153</c:v>
                </c:pt>
                <c:pt idx="132">
                  <c:v>215041</c:v>
                </c:pt>
                <c:pt idx="133">
                  <c:v>215593</c:v>
                </c:pt>
                <c:pt idx="134">
                  <c:v>215879</c:v>
                </c:pt>
                <c:pt idx="135">
                  <c:v>216459</c:v>
                </c:pt>
                <c:pt idx="136">
                  <c:v>217009</c:v>
                </c:pt>
                <c:pt idx="137">
                  <c:v>217271</c:v>
                </c:pt>
                <c:pt idx="138">
                  <c:v>217676</c:v>
                </c:pt>
                <c:pt idx="139">
                  <c:v>218342</c:v>
                </c:pt>
                <c:pt idx="140">
                  <c:v>219680</c:v>
                </c:pt>
                <c:pt idx="141">
                  <c:v>220182</c:v>
                </c:pt>
                <c:pt idx="142">
                  <c:v>220760</c:v>
                </c:pt>
                <c:pt idx="143">
                  <c:v>221054</c:v>
                </c:pt>
                <c:pt idx="144">
                  <c:v>221612</c:v>
                </c:pt>
                <c:pt idx="145">
                  <c:v>222958</c:v>
                </c:pt>
                <c:pt idx="146">
                  <c:v>223446</c:v>
                </c:pt>
                <c:pt idx="147">
                  <c:v>224630</c:v>
                </c:pt>
                <c:pt idx="148">
                  <c:v>225299</c:v>
                </c:pt>
                <c:pt idx="149">
                  <c:v>225509</c:v>
                </c:pt>
                <c:pt idx="150">
                  <c:v>225888</c:v>
                </c:pt>
                <c:pt idx="151">
                  <c:v>226710</c:v>
                </c:pt>
                <c:pt idx="152">
                  <c:v>227384</c:v>
                </c:pt>
                <c:pt idx="153">
                  <c:v>227840</c:v>
                </c:pt>
                <c:pt idx="154">
                  <c:v>230703</c:v>
                </c:pt>
                <c:pt idx="155">
                  <c:v>231382</c:v>
                </c:pt>
                <c:pt idx="156">
                  <c:v>231990</c:v>
                </c:pt>
                <c:pt idx="157">
                  <c:v>232570</c:v>
                </c:pt>
                <c:pt idx="158">
                  <c:v>233102</c:v>
                </c:pt>
                <c:pt idx="159">
                  <c:v>233646</c:v>
                </c:pt>
                <c:pt idx="160">
                  <c:v>234126</c:v>
                </c:pt>
                <c:pt idx="161">
                  <c:v>234470</c:v>
                </c:pt>
                <c:pt idx="162">
                  <c:v>234781</c:v>
                </c:pt>
                <c:pt idx="163">
                  <c:v>235213</c:v>
                </c:pt>
                <c:pt idx="164">
                  <c:v>236236</c:v>
                </c:pt>
                <c:pt idx="165">
                  <c:v>237831</c:v>
                </c:pt>
                <c:pt idx="166">
                  <c:v>238935</c:v>
                </c:pt>
                <c:pt idx="167">
                  <c:v>239250</c:v>
                </c:pt>
                <c:pt idx="168">
                  <c:v>239545</c:v>
                </c:pt>
                <c:pt idx="169">
                  <c:v>240201</c:v>
                </c:pt>
                <c:pt idx="170">
                  <c:v>240577</c:v>
                </c:pt>
                <c:pt idx="171">
                  <c:v>242068</c:v>
                </c:pt>
                <c:pt idx="172">
                  <c:v>243653</c:v>
                </c:pt>
                <c:pt idx="173">
                  <c:v>244215</c:v>
                </c:pt>
                <c:pt idx="174">
                  <c:v>244863</c:v>
                </c:pt>
                <c:pt idx="175">
                  <c:v>245483</c:v>
                </c:pt>
                <c:pt idx="176">
                  <c:v>247447</c:v>
                </c:pt>
                <c:pt idx="177">
                  <c:v>248087</c:v>
                </c:pt>
                <c:pt idx="178">
                  <c:v>248980</c:v>
                </c:pt>
                <c:pt idx="179">
                  <c:v>250461</c:v>
                </c:pt>
                <c:pt idx="180">
                  <c:v>251521</c:v>
                </c:pt>
                <c:pt idx="181">
                  <c:v>252959</c:v>
                </c:pt>
                <c:pt idx="182">
                  <c:v>253880</c:v>
                </c:pt>
                <c:pt idx="183">
                  <c:v>255233</c:v>
                </c:pt>
                <c:pt idx="184">
                  <c:v>256053</c:v>
                </c:pt>
                <c:pt idx="185">
                  <c:v>256501</c:v>
                </c:pt>
                <c:pt idx="186">
                  <c:v>257247</c:v>
                </c:pt>
                <c:pt idx="187">
                  <c:v>258477</c:v>
                </c:pt>
                <c:pt idx="188">
                  <c:v>259228</c:v>
                </c:pt>
                <c:pt idx="189">
                  <c:v>259958</c:v>
                </c:pt>
                <c:pt idx="190">
                  <c:v>260754</c:v>
                </c:pt>
                <c:pt idx="191">
                  <c:v>261595</c:v>
                </c:pt>
                <c:pt idx="192">
                  <c:v>262411</c:v>
                </c:pt>
                <c:pt idx="193">
                  <c:v>263207</c:v>
                </c:pt>
                <c:pt idx="194">
                  <c:v>264046</c:v>
                </c:pt>
                <c:pt idx="195">
                  <c:v>264834</c:v>
                </c:pt>
                <c:pt idx="196">
                  <c:v>266492</c:v>
                </c:pt>
                <c:pt idx="197">
                  <c:v>267434</c:v>
                </c:pt>
                <c:pt idx="198">
                  <c:v>268679</c:v>
                </c:pt>
                <c:pt idx="199">
                  <c:v>270680</c:v>
                </c:pt>
                <c:pt idx="200">
                  <c:v>273012</c:v>
                </c:pt>
                <c:pt idx="201">
                  <c:v>274445</c:v>
                </c:pt>
                <c:pt idx="202">
                  <c:v>275218</c:v>
                </c:pt>
                <c:pt idx="203">
                  <c:v>277925</c:v>
                </c:pt>
                <c:pt idx="204">
                  <c:v>278602</c:v>
                </c:pt>
                <c:pt idx="205">
                  <c:v>279543</c:v>
                </c:pt>
                <c:pt idx="206">
                  <c:v>282301</c:v>
                </c:pt>
                <c:pt idx="207">
                  <c:v>283492</c:v>
                </c:pt>
                <c:pt idx="208">
                  <c:v>286217</c:v>
                </c:pt>
                <c:pt idx="209">
                  <c:v>287846</c:v>
                </c:pt>
                <c:pt idx="210">
                  <c:v>290571</c:v>
                </c:pt>
                <c:pt idx="211">
                  <c:v>291769</c:v>
                </c:pt>
                <c:pt idx="212">
                  <c:v>292474</c:v>
                </c:pt>
                <c:pt idx="213">
                  <c:v>293676</c:v>
                </c:pt>
                <c:pt idx="214">
                  <c:v>294615</c:v>
                </c:pt>
                <c:pt idx="215">
                  <c:v>295849</c:v>
                </c:pt>
                <c:pt idx="216">
                  <c:v>297131</c:v>
                </c:pt>
                <c:pt idx="217">
                  <c:v>298051</c:v>
                </c:pt>
                <c:pt idx="218">
                  <c:v>299020</c:v>
                </c:pt>
                <c:pt idx="219">
                  <c:v>299877</c:v>
                </c:pt>
                <c:pt idx="220">
                  <c:v>300646</c:v>
                </c:pt>
                <c:pt idx="221">
                  <c:v>301496</c:v>
                </c:pt>
                <c:pt idx="222">
                  <c:v>302456</c:v>
                </c:pt>
                <c:pt idx="223">
                  <c:v>303334</c:v>
                </c:pt>
                <c:pt idx="224">
                  <c:v>303953</c:v>
                </c:pt>
                <c:pt idx="225">
                  <c:v>304590</c:v>
                </c:pt>
                <c:pt idx="226">
                  <c:v>305306</c:v>
                </c:pt>
                <c:pt idx="227">
                  <c:v>307131</c:v>
                </c:pt>
                <c:pt idx="228">
                  <c:v>308101</c:v>
                </c:pt>
                <c:pt idx="229">
                  <c:v>310039</c:v>
                </c:pt>
                <c:pt idx="230">
                  <c:v>310930</c:v>
                </c:pt>
                <c:pt idx="231">
                  <c:v>311774</c:v>
                </c:pt>
                <c:pt idx="232">
                  <c:v>313493</c:v>
                </c:pt>
                <c:pt idx="233">
                  <c:v>315143</c:v>
                </c:pt>
                <c:pt idx="234">
                  <c:v>315940</c:v>
                </c:pt>
                <c:pt idx="235">
                  <c:v>316681</c:v>
                </c:pt>
                <c:pt idx="236">
                  <c:v>317445</c:v>
                </c:pt>
                <c:pt idx="237">
                  <c:v>318980</c:v>
                </c:pt>
                <c:pt idx="238">
                  <c:v>319754</c:v>
                </c:pt>
                <c:pt idx="239">
                  <c:v>320378</c:v>
                </c:pt>
                <c:pt idx="240">
                  <c:v>321386</c:v>
                </c:pt>
                <c:pt idx="241">
                  <c:v>322111</c:v>
                </c:pt>
                <c:pt idx="242">
                  <c:v>322582</c:v>
                </c:pt>
                <c:pt idx="243">
                  <c:v>322827</c:v>
                </c:pt>
                <c:pt idx="244">
                  <c:v>323485</c:v>
                </c:pt>
                <c:pt idx="245">
                  <c:v>324189</c:v>
                </c:pt>
                <c:pt idx="246">
                  <c:v>324991</c:v>
                </c:pt>
                <c:pt idx="247">
                  <c:v>325527</c:v>
                </c:pt>
                <c:pt idx="248">
                  <c:v>326239</c:v>
                </c:pt>
                <c:pt idx="249">
                  <c:v>327114</c:v>
                </c:pt>
                <c:pt idx="250">
                  <c:v>328097</c:v>
                </c:pt>
                <c:pt idx="251">
                  <c:v>329267</c:v>
                </c:pt>
                <c:pt idx="252">
                  <c:v>330208</c:v>
                </c:pt>
                <c:pt idx="253">
                  <c:v>332293</c:v>
                </c:pt>
                <c:pt idx="254">
                  <c:v>333627</c:v>
                </c:pt>
                <c:pt idx="255">
                  <c:v>335290</c:v>
                </c:pt>
                <c:pt idx="256">
                  <c:v>336972</c:v>
                </c:pt>
                <c:pt idx="257">
                  <c:v>340165</c:v>
                </c:pt>
                <c:pt idx="258">
                  <c:v>342998</c:v>
                </c:pt>
                <c:pt idx="259">
                  <c:v>344735</c:v>
                </c:pt>
                <c:pt idx="260">
                  <c:v>347610</c:v>
                </c:pt>
                <c:pt idx="261">
                  <c:v>350765</c:v>
                </c:pt>
                <c:pt idx="262">
                  <c:v>352412</c:v>
                </c:pt>
                <c:pt idx="263">
                  <c:v>356838</c:v>
                </c:pt>
                <c:pt idx="264">
                  <c:v>359688</c:v>
                </c:pt>
                <c:pt idx="265">
                  <c:v>362766</c:v>
                </c:pt>
                <c:pt idx="266">
                  <c:v>366221</c:v>
                </c:pt>
                <c:pt idx="267">
                  <c:v>369563</c:v>
                </c:pt>
                <c:pt idx="268">
                  <c:v>373014</c:v>
                </c:pt>
                <c:pt idx="269">
                  <c:v>374561</c:v>
                </c:pt>
                <c:pt idx="270">
                  <c:v>378194</c:v>
                </c:pt>
                <c:pt idx="271">
                  <c:v>379633</c:v>
                </c:pt>
                <c:pt idx="272">
                  <c:v>384909</c:v>
                </c:pt>
                <c:pt idx="273">
                  <c:v>386579</c:v>
                </c:pt>
                <c:pt idx="274">
                  <c:v>390589</c:v>
                </c:pt>
                <c:pt idx="275">
                  <c:v>392451</c:v>
                </c:pt>
                <c:pt idx="276">
                  <c:v>394628</c:v>
                </c:pt>
                <c:pt idx="277">
                  <c:v>396713</c:v>
                </c:pt>
                <c:pt idx="278">
                  <c:v>400390</c:v>
                </c:pt>
                <c:pt idx="279">
                  <c:v>405844</c:v>
                </c:pt>
                <c:pt idx="280">
                  <c:v>409022</c:v>
                </c:pt>
                <c:pt idx="281">
                  <c:v>410831</c:v>
                </c:pt>
                <c:pt idx="282">
                  <c:v>414085</c:v>
                </c:pt>
              </c:numCache>
            </c:numRef>
          </c:xVal>
          <c:yVal>
            <c:numRef>
              <c:f>'CO2'!$B$2:$B$284</c:f>
              <c:numCache>
                <c:formatCode>General</c:formatCode>
                <c:ptCount val="283"/>
                <c:pt idx="0">
                  <c:v>284.7</c:v>
                </c:pt>
                <c:pt idx="1">
                  <c:v>272.8</c:v>
                </c:pt>
                <c:pt idx="2">
                  <c:v>268.10000000000002</c:v>
                </c:pt>
                <c:pt idx="3">
                  <c:v>262.2</c:v>
                </c:pt>
                <c:pt idx="4">
                  <c:v>254.6</c:v>
                </c:pt>
                <c:pt idx="5">
                  <c:v>259.60000000000002</c:v>
                </c:pt>
                <c:pt idx="6">
                  <c:v>261.60000000000002</c:v>
                </c:pt>
                <c:pt idx="7">
                  <c:v>263.7</c:v>
                </c:pt>
                <c:pt idx="8">
                  <c:v>244.8</c:v>
                </c:pt>
                <c:pt idx="9">
                  <c:v>238.3</c:v>
                </c:pt>
                <c:pt idx="10">
                  <c:v>236.2</c:v>
                </c:pt>
                <c:pt idx="11">
                  <c:v>225.3</c:v>
                </c:pt>
                <c:pt idx="12">
                  <c:v>182.2</c:v>
                </c:pt>
                <c:pt idx="13">
                  <c:v>189.2</c:v>
                </c:pt>
                <c:pt idx="14">
                  <c:v>191.6</c:v>
                </c:pt>
                <c:pt idx="15">
                  <c:v>188.5</c:v>
                </c:pt>
                <c:pt idx="16">
                  <c:v>191.7</c:v>
                </c:pt>
                <c:pt idx="17">
                  <c:v>205.4</c:v>
                </c:pt>
                <c:pt idx="18">
                  <c:v>209.1</c:v>
                </c:pt>
                <c:pt idx="19">
                  <c:v>209.1</c:v>
                </c:pt>
                <c:pt idx="20">
                  <c:v>189.3</c:v>
                </c:pt>
                <c:pt idx="21">
                  <c:v>188.4</c:v>
                </c:pt>
                <c:pt idx="22">
                  <c:v>210.1</c:v>
                </c:pt>
                <c:pt idx="23">
                  <c:v>215.7</c:v>
                </c:pt>
                <c:pt idx="24">
                  <c:v>190.4</c:v>
                </c:pt>
                <c:pt idx="25">
                  <c:v>221.8</c:v>
                </c:pt>
                <c:pt idx="26">
                  <c:v>210.4</c:v>
                </c:pt>
                <c:pt idx="27">
                  <c:v>195.4</c:v>
                </c:pt>
                <c:pt idx="28">
                  <c:v>191.4</c:v>
                </c:pt>
                <c:pt idx="29">
                  <c:v>195</c:v>
                </c:pt>
                <c:pt idx="30">
                  <c:v>227.4</c:v>
                </c:pt>
                <c:pt idx="31">
                  <c:v>229.2</c:v>
                </c:pt>
                <c:pt idx="32">
                  <c:v>217.1</c:v>
                </c:pt>
                <c:pt idx="33">
                  <c:v>221.8</c:v>
                </c:pt>
                <c:pt idx="34">
                  <c:v>231</c:v>
                </c:pt>
                <c:pt idx="35">
                  <c:v>241.1</c:v>
                </c:pt>
                <c:pt idx="36">
                  <c:v>236.4</c:v>
                </c:pt>
                <c:pt idx="37">
                  <c:v>228.1</c:v>
                </c:pt>
                <c:pt idx="38">
                  <c:v>214.2</c:v>
                </c:pt>
                <c:pt idx="39">
                  <c:v>217</c:v>
                </c:pt>
                <c:pt idx="40">
                  <c:v>208</c:v>
                </c:pt>
                <c:pt idx="41">
                  <c:v>224.3</c:v>
                </c:pt>
                <c:pt idx="42">
                  <c:v>228.4</c:v>
                </c:pt>
                <c:pt idx="43">
                  <c:v>232.1</c:v>
                </c:pt>
                <c:pt idx="44">
                  <c:v>225.9</c:v>
                </c:pt>
                <c:pt idx="45">
                  <c:v>230.9</c:v>
                </c:pt>
                <c:pt idx="46">
                  <c:v>236.9</c:v>
                </c:pt>
                <c:pt idx="47">
                  <c:v>228.2</c:v>
                </c:pt>
                <c:pt idx="48">
                  <c:v>236.9</c:v>
                </c:pt>
                <c:pt idx="49">
                  <c:v>230.7</c:v>
                </c:pt>
                <c:pt idx="50">
                  <c:v>238.2</c:v>
                </c:pt>
                <c:pt idx="51">
                  <c:v>245.7</c:v>
                </c:pt>
                <c:pt idx="52">
                  <c:v>251.3</c:v>
                </c:pt>
                <c:pt idx="53">
                  <c:v>256.8</c:v>
                </c:pt>
                <c:pt idx="54">
                  <c:v>266.3</c:v>
                </c:pt>
                <c:pt idx="55">
                  <c:v>261.39999999999998</c:v>
                </c:pt>
                <c:pt idx="56">
                  <c:v>274.60000000000002</c:v>
                </c:pt>
                <c:pt idx="57">
                  <c:v>273.3</c:v>
                </c:pt>
                <c:pt idx="58">
                  <c:v>262.5</c:v>
                </c:pt>
                <c:pt idx="59">
                  <c:v>267.60000000000002</c:v>
                </c:pt>
                <c:pt idx="60">
                  <c:v>273.8</c:v>
                </c:pt>
                <c:pt idx="61">
                  <c:v>272</c:v>
                </c:pt>
                <c:pt idx="62">
                  <c:v>265.2</c:v>
                </c:pt>
                <c:pt idx="63">
                  <c:v>277.7</c:v>
                </c:pt>
                <c:pt idx="64">
                  <c:v>272.2</c:v>
                </c:pt>
                <c:pt idx="65">
                  <c:v>276.5</c:v>
                </c:pt>
                <c:pt idx="66">
                  <c:v>268.7</c:v>
                </c:pt>
                <c:pt idx="67">
                  <c:v>266.60000000000002</c:v>
                </c:pt>
                <c:pt idx="68">
                  <c:v>266.3</c:v>
                </c:pt>
                <c:pt idx="69">
                  <c:v>279.8</c:v>
                </c:pt>
                <c:pt idx="70">
                  <c:v>277.2</c:v>
                </c:pt>
                <c:pt idx="71">
                  <c:v>273.8</c:v>
                </c:pt>
                <c:pt idx="72">
                  <c:v>267.10000000000002</c:v>
                </c:pt>
                <c:pt idx="73">
                  <c:v>262.5</c:v>
                </c:pt>
                <c:pt idx="74">
                  <c:v>262.60000000000002</c:v>
                </c:pt>
                <c:pt idx="75">
                  <c:v>275.39999999999998</c:v>
                </c:pt>
                <c:pt idx="76">
                  <c:v>274.10000000000002</c:v>
                </c:pt>
                <c:pt idx="77">
                  <c:v>287.10000000000002</c:v>
                </c:pt>
                <c:pt idx="78">
                  <c:v>286.8</c:v>
                </c:pt>
                <c:pt idx="79">
                  <c:v>282.7</c:v>
                </c:pt>
                <c:pt idx="80">
                  <c:v>264.10000000000002</c:v>
                </c:pt>
                <c:pt idx="81">
                  <c:v>263.39999999999998</c:v>
                </c:pt>
                <c:pt idx="82">
                  <c:v>259</c:v>
                </c:pt>
                <c:pt idx="83">
                  <c:v>240.4</c:v>
                </c:pt>
                <c:pt idx="84">
                  <c:v>224</c:v>
                </c:pt>
                <c:pt idx="85">
                  <c:v>208.9</c:v>
                </c:pt>
                <c:pt idx="86">
                  <c:v>204.6</c:v>
                </c:pt>
                <c:pt idx="87">
                  <c:v>198.1</c:v>
                </c:pt>
                <c:pt idx="88">
                  <c:v>201.8</c:v>
                </c:pt>
                <c:pt idx="89">
                  <c:v>202.5</c:v>
                </c:pt>
                <c:pt idx="90">
                  <c:v>195.9</c:v>
                </c:pt>
                <c:pt idx="91">
                  <c:v>194.4</c:v>
                </c:pt>
                <c:pt idx="92">
                  <c:v>193.4</c:v>
                </c:pt>
                <c:pt idx="93">
                  <c:v>190.2</c:v>
                </c:pt>
                <c:pt idx="94">
                  <c:v>192.3</c:v>
                </c:pt>
                <c:pt idx="95">
                  <c:v>196.5</c:v>
                </c:pt>
                <c:pt idx="96">
                  <c:v>190.4</c:v>
                </c:pt>
                <c:pt idx="97">
                  <c:v>197</c:v>
                </c:pt>
                <c:pt idx="98">
                  <c:v>191.9</c:v>
                </c:pt>
                <c:pt idx="99">
                  <c:v>189</c:v>
                </c:pt>
                <c:pt idx="100">
                  <c:v>185.5</c:v>
                </c:pt>
                <c:pt idx="101">
                  <c:v>204.4</c:v>
                </c:pt>
                <c:pt idx="102">
                  <c:v>191.6</c:v>
                </c:pt>
                <c:pt idx="103">
                  <c:v>183.8</c:v>
                </c:pt>
                <c:pt idx="104">
                  <c:v>197.9</c:v>
                </c:pt>
                <c:pt idx="105">
                  <c:v>197.8</c:v>
                </c:pt>
                <c:pt idx="106">
                  <c:v>190.3</c:v>
                </c:pt>
                <c:pt idx="107">
                  <c:v>190.1</c:v>
                </c:pt>
                <c:pt idx="108">
                  <c:v>207.7</c:v>
                </c:pt>
                <c:pt idx="109">
                  <c:v>213.2</c:v>
                </c:pt>
                <c:pt idx="110">
                  <c:v>217.7</c:v>
                </c:pt>
                <c:pt idx="111">
                  <c:v>199.8</c:v>
                </c:pt>
                <c:pt idx="112">
                  <c:v>203.5</c:v>
                </c:pt>
                <c:pt idx="113">
                  <c:v>210.7</c:v>
                </c:pt>
                <c:pt idx="114">
                  <c:v>231.4</c:v>
                </c:pt>
                <c:pt idx="115">
                  <c:v>231.5</c:v>
                </c:pt>
                <c:pt idx="116">
                  <c:v>218</c:v>
                </c:pt>
                <c:pt idx="117">
                  <c:v>220.1</c:v>
                </c:pt>
                <c:pt idx="118">
                  <c:v>242.6</c:v>
                </c:pt>
                <c:pt idx="119">
                  <c:v>251</c:v>
                </c:pt>
                <c:pt idx="120">
                  <c:v>239.1</c:v>
                </c:pt>
                <c:pt idx="121">
                  <c:v>247.7</c:v>
                </c:pt>
                <c:pt idx="122">
                  <c:v>244.4</c:v>
                </c:pt>
                <c:pt idx="123">
                  <c:v>232.2</c:v>
                </c:pt>
                <c:pt idx="124">
                  <c:v>228.7</c:v>
                </c:pt>
                <c:pt idx="125">
                  <c:v>238.2</c:v>
                </c:pt>
                <c:pt idx="126">
                  <c:v>242.2</c:v>
                </c:pt>
                <c:pt idx="127">
                  <c:v>244.6</c:v>
                </c:pt>
                <c:pt idx="128">
                  <c:v>247.3</c:v>
                </c:pt>
                <c:pt idx="129">
                  <c:v>252</c:v>
                </c:pt>
                <c:pt idx="130">
                  <c:v>257.39999999999998</c:v>
                </c:pt>
                <c:pt idx="131">
                  <c:v>251.2</c:v>
                </c:pt>
                <c:pt idx="132">
                  <c:v>241.4</c:v>
                </c:pt>
                <c:pt idx="133">
                  <c:v>240.3</c:v>
                </c:pt>
                <c:pt idx="134">
                  <c:v>242.7</c:v>
                </c:pt>
                <c:pt idx="135">
                  <c:v>247.5</c:v>
                </c:pt>
                <c:pt idx="136">
                  <c:v>251.7</c:v>
                </c:pt>
                <c:pt idx="137">
                  <c:v>251.2</c:v>
                </c:pt>
                <c:pt idx="138">
                  <c:v>245.4</c:v>
                </c:pt>
                <c:pt idx="139">
                  <c:v>240.5</c:v>
                </c:pt>
                <c:pt idx="140">
                  <c:v>212.2</c:v>
                </c:pt>
                <c:pt idx="141">
                  <c:v>216.2</c:v>
                </c:pt>
                <c:pt idx="142">
                  <c:v>207.2</c:v>
                </c:pt>
                <c:pt idx="143">
                  <c:v>208.9</c:v>
                </c:pt>
                <c:pt idx="144">
                  <c:v>205.7</c:v>
                </c:pt>
                <c:pt idx="145">
                  <c:v>203.4</c:v>
                </c:pt>
                <c:pt idx="146">
                  <c:v>215.7</c:v>
                </c:pt>
                <c:pt idx="147">
                  <c:v>236.9</c:v>
                </c:pt>
                <c:pt idx="148">
                  <c:v>234.5</c:v>
                </c:pt>
                <c:pt idx="149">
                  <c:v>233.1</c:v>
                </c:pt>
                <c:pt idx="150">
                  <c:v>224.5</c:v>
                </c:pt>
                <c:pt idx="151">
                  <c:v>232.4</c:v>
                </c:pt>
                <c:pt idx="152">
                  <c:v>233.9</c:v>
                </c:pt>
                <c:pt idx="153">
                  <c:v>241.7</c:v>
                </c:pt>
                <c:pt idx="154">
                  <c:v>245.2</c:v>
                </c:pt>
                <c:pt idx="155">
                  <c:v>252.2</c:v>
                </c:pt>
                <c:pt idx="156">
                  <c:v>241.4</c:v>
                </c:pt>
                <c:pt idx="157">
                  <c:v>247.4</c:v>
                </c:pt>
                <c:pt idx="158">
                  <c:v>243.1</c:v>
                </c:pt>
                <c:pt idx="159">
                  <c:v>239.2</c:v>
                </c:pt>
                <c:pt idx="160">
                  <c:v>245.7</c:v>
                </c:pt>
                <c:pt idx="161">
                  <c:v>245.9</c:v>
                </c:pt>
                <c:pt idx="162">
                  <c:v>247.4</c:v>
                </c:pt>
                <c:pt idx="163">
                  <c:v>252.9</c:v>
                </c:pt>
                <c:pt idx="164">
                  <c:v>259.8</c:v>
                </c:pt>
                <c:pt idx="165">
                  <c:v>279</c:v>
                </c:pt>
                <c:pt idx="166">
                  <c:v>263.8</c:v>
                </c:pt>
                <c:pt idx="167">
                  <c:v>252.4</c:v>
                </c:pt>
                <c:pt idx="168">
                  <c:v>249.9</c:v>
                </c:pt>
                <c:pt idx="169">
                  <c:v>230.4</c:v>
                </c:pt>
                <c:pt idx="170">
                  <c:v>219.4</c:v>
                </c:pt>
                <c:pt idx="171">
                  <c:v>214.7</c:v>
                </c:pt>
                <c:pt idx="172">
                  <c:v>200.2</c:v>
                </c:pt>
                <c:pt idx="173">
                  <c:v>213.9</c:v>
                </c:pt>
                <c:pt idx="174">
                  <c:v>195.4</c:v>
                </c:pt>
                <c:pt idx="175">
                  <c:v>196.7</c:v>
                </c:pt>
                <c:pt idx="176">
                  <c:v>199</c:v>
                </c:pt>
                <c:pt idx="177">
                  <c:v>201.9</c:v>
                </c:pt>
                <c:pt idx="178">
                  <c:v>204</c:v>
                </c:pt>
                <c:pt idx="179">
                  <c:v>203.9</c:v>
                </c:pt>
                <c:pt idx="180">
                  <c:v>209.7</c:v>
                </c:pt>
                <c:pt idx="181">
                  <c:v>208.9</c:v>
                </c:pt>
                <c:pt idx="182">
                  <c:v>214.7</c:v>
                </c:pt>
                <c:pt idx="183">
                  <c:v>228.2</c:v>
                </c:pt>
                <c:pt idx="184">
                  <c:v>199.9</c:v>
                </c:pt>
                <c:pt idx="185">
                  <c:v>211.7</c:v>
                </c:pt>
                <c:pt idx="186">
                  <c:v>188.7</c:v>
                </c:pt>
                <c:pt idx="187">
                  <c:v>194.2</c:v>
                </c:pt>
                <c:pt idx="188">
                  <c:v>198.9</c:v>
                </c:pt>
                <c:pt idx="189">
                  <c:v>184.7</c:v>
                </c:pt>
                <c:pt idx="190">
                  <c:v>190.4</c:v>
                </c:pt>
                <c:pt idx="191">
                  <c:v>193.9</c:v>
                </c:pt>
                <c:pt idx="192">
                  <c:v>194.2</c:v>
                </c:pt>
                <c:pt idx="193">
                  <c:v>198.4</c:v>
                </c:pt>
                <c:pt idx="194">
                  <c:v>193.2</c:v>
                </c:pt>
                <c:pt idx="195">
                  <c:v>202.2</c:v>
                </c:pt>
                <c:pt idx="196">
                  <c:v>211</c:v>
                </c:pt>
                <c:pt idx="197">
                  <c:v>215.4</c:v>
                </c:pt>
                <c:pt idx="198">
                  <c:v>223.7</c:v>
                </c:pt>
                <c:pt idx="199">
                  <c:v>231.4</c:v>
                </c:pt>
                <c:pt idx="200">
                  <c:v>226.4</c:v>
                </c:pt>
                <c:pt idx="201">
                  <c:v>230.4</c:v>
                </c:pt>
                <c:pt idx="202">
                  <c:v>231</c:v>
                </c:pt>
                <c:pt idx="203">
                  <c:v>220.4</c:v>
                </c:pt>
                <c:pt idx="204">
                  <c:v>217.2</c:v>
                </c:pt>
                <c:pt idx="205">
                  <c:v>207.7</c:v>
                </c:pt>
                <c:pt idx="206">
                  <c:v>212.7</c:v>
                </c:pt>
                <c:pt idx="207">
                  <c:v>213.2</c:v>
                </c:pt>
                <c:pt idx="208">
                  <c:v>224.4</c:v>
                </c:pt>
                <c:pt idx="209">
                  <c:v>236.2</c:v>
                </c:pt>
                <c:pt idx="210">
                  <c:v>240.2</c:v>
                </c:pt>
                <c:pt idx="211">
                  <c:v>240.7</c:v>
                </c:pt>
                <c:pt idx="212">
                  <c:v>250.2</c:v>
                </c:pt>
                <c:pt idx="213">
                  <c:v>244.9</c:v>
                </c:pt>
                <c:pt idx="214">
                  <c:v>225.9</c:v>
                </c:pt>
                <c:pt idx="215">
                  <c:v>227.9</c:v>
                </c:pt>
                <c:pt idx="216">
                  <c:v>233.2</c:v>
                </c:pt>
                <c:pt idx="217">
                  <c:v>237.9</c:v>
                </c:pt>
                <c:pt idx="218">
                  <c:v>239</c:v>
                </c:pt>
                <c:pt idx="219">
                  <c:v>241.9</c:v>
                </c:pt>
                <c:pt idx="220">
                  <c:v>251.7</c:v>
                </c:pt>
                <c:pt idx="221">
                  <c:v>256.8</c:v>
                </c:pt>
                <c:pt idx="222">
                  <c:v>257.2</c:v>
                </c:pt>
                <c:pt idx="223">
                  <c:v>246.9</c:v>
                </c:pt>
                <c:pt idx="224">
                  <c:v>272.7</c:v>
                </c:pt>
                <c:pt idx="225">
                  <c:v>251.7</c:v>
                </c:pt>
                <c:pt idx="226">
                  <c:v>244.7</c:v>
                </c:pt>
                <c:pt idx="227">
                  <c:v>255.9</c:v>
                </c:pt>
                <c:pt idx="228">
                  <c:v>249.2</c:v>
                </c:pt>
                <c:pt idx="229">
                  <c:v>256.3</c:v>
                </c:pt>
                <c:pt idx="230">
                  <c:v>260.39999999999998</c:v>
                </c:pt>
                <c:pt idx="231">
                  <c:v>260.3</c:v>
                </c:pt>
                <c:pt idx="232">
                  <c:v>266.3</c:v>
                </c:pt>
                <c:pt idx="233">
                  <c:v>266.2</c:v>
                </c:pt>
                <c:pt idx="234">
                  <c:v>270.2</c:v>
                </c:pt>
                <c:pt idx="235">
                  <c:v>271.89999999999998</c:v>
                </c:pt>
                <c:pt idx="236">
                  <c:v>275.2</c:v>
                </c:pt>
                <c:pt idx="237">
                  <c:v>265</c:v>
                </c:pt>
                <c:pt idx="238">
                  <c:v>271.8</c:v>
                </c:pt>
                <c:pt idx="239">
                  <c:v>272.7</c:v>
                </c:pt>
                <c:pt idx="240">
                  <c:v>273.2</c:v>
                </c:pt>
                <c:pt idx="241">
                  <c:v>282.39999999999998</c:v>
                </c:pt>
                <c:pt idx="242">
                  <c:v>289.2</c:v>
                </c:pt>
                <c:pt idx="243">
                  <c:v>288.39999999999998</c:v>
                </c:pt>
                <c:pt idx="244">
                  <c:v>298.7</c:v>
                </c:pt>
                <c:pt idx="245">
                  <c:v>278.2</c:v>
                </c:pt>
                <c:pt idx="246">
                  <c:v>285.8</c:v>
                </c:pt>
                <c:pt idx="247">
                  <c:v>278.7</c:v>
                </c:pt>
                <c:pt idx="248">
                  <c:v>270.5</c:v>
                </c:pt>
                <c:pt idx="249">
                  <c:v>255.7</c:v>
                </c:pt>
                <c:pt idx="250">
                  <c:v>241.9</c:v>
                </c:pt>
                <c:pt idx="251">
                  <c:v>239.7</c:v>
                </c:pt>
                <c:pt idx="252">
                  <c:v>234.2</c:v>
                </c:pt>
                <c:pt idx="253">
                  <c:v>250.2</c:v>
                </c:pt>
                <c:pt idx="254">
                  <c:v>200.7</c:v>
                </c:pt>
                <c:pt idx="255">
                  <c:v>205.2</c:v>
                </c:pt>
                <c:pt idx="256">
                  <c:v>204.9</c:v>
                </c:pt>
                <c:pt idx="257">
                  <c:v>220.4</c:v>
                </c:pt>
                <c:pt idx="258">
                  <c:v>221.2</c:v>
                </c:pt>
                <c:pt idx="259">
                  <c:v>216.2</c:v>
                </c:pt>
                <c:pt idx="260">
                  <c:v>209.2</c:v>
                </c:pt>
                <c:pt idx="261">
                  <c:v>193</c:v>
                </c:pt>
                <c:pt idx="262">
                  <c:v>186.2</c:v>
                </c:pt>
                <c:pt idx="263">
                  <c:v>201.2</c:v>
                </c:pt>
                <c:pt idx="264">
                  <c:v>206.4</c:v>
                </c:pt>
                <c:pt idx="265">
                  <c:v>201.9</c:v>
                </c:pt>
                <c:pt idx="266">
                  <c:v>214.7</c:v>
                </c:pt>
                <c:pt idx="267">
                  <c:v>229.7</c:v>
                </c:pt>
                <c:pt idx="268">
                  <c:v>227</c:v>
                </c:pt>
                <c:pt idx="269">
                  <c:v>240</c:v>
                </c:pt>
                <c:pt idx="270">
                  <c:v>246.9</c:v>
                </c:pt>
                <c:pt idx="271">
                  <c:v>245.9</c:v>
                </c:pt>
                <c:pt idx="272">
                  <c:v>264.7</c:v>
                </c:pt>
                <c:pt idx="273">
                  <c:v>259.3</c:v>
                </c:pt>
                <c:pt idx="274">
                  <c:v>255.2</c:v>
                </c:pt>
                <c:pt idx="275">
                  <c:v>250.2</c:v>
                </c:pt>
                <c:pt idx="276">
                  <c:v>266.3</c:v>
                </c:pt>
                <c:pt idx="277">
                  <c:v>274.7</c:v>
                </c:pt>
                <c:pt idx="278">
                  <c:v>278</c:v>
                </c:pt>
                <c:pt idx="279">
                  <c:v>279.7</c:v>
                </c:pt>
                <c:pt idx="280">
                  <c:v>283.7</c:v>
                </c:pt>
                <c:pt idx="281">
                  <c:v>276.3</c:v>
                </c:pt>
                <c:pt idx="282">
                  <c:v>285.5</c:v>
                </c:pt>
              </c:numCache>
            </c:numRef>
          </c:yVal>
          <c:smooth val="1"/>
          <c:extLst>
            <c:ext xmlns:c16="http://schemas.microsoft.com/office/drawing/2014/chart" uri="{C3380CC4-5D6E-409C-BE32-E72D297353CC}">
              <c16:uniqueId val="{00000000-76C2-442C-9326-6B97A4A3CED8}"/>
            </c:ext>
          </c:extLst>
        </c:ser>
        <c:dLbls>
          <c:showLegendKey val="0"/>
          <c:showVal val="0"/>
          <c:showCatName val="0"/>
          <c:showSerName val="0"/>
          <c:showPercent val="0"/>
          <c:showBubbleSize val="0"/>
        </c:dLbls>
        <c:axId val="605224872"/>
        <c:axId val="605243544"/>
      </c:scatterChart>
      <c:valAx>
        <c:axId val="605224872"/>
        <c:scaling>
          <c:orientation val="maxMin"/>
          <c:max val="420000"/>
          <c:min val="0"/>
        </c:scaling>
        <c:delete val="0"/>
        <c:axPos val="b"/>
        <c:title>
          <c:tx>
            <c:rich>
              <a:bodyPr/>
              <a:lstStyle/>
              <a:p>
                <a:pPr>
                  <a:defRPr sz="950" b="1" i="0" u="none" strike="noStrike" baseline="0">
                    <a:solidFill>
                      <a:srgbClr val="000000"/>
                    </a:solidFill>
                    <a:latin typeface="Verdana"/>
                    <a:ea typeface="Verdana"/>
                    <a:cs typeface="Verdana"/>
                  </a:defRPr>
                </a:pPr>
                <a:r>
                  <a:rPr lang="en-US" dirty="0"/>
                  <a:t>Age of Ice (years ago)</a:t>
                </a:r>
              </a:p>
            </c:rich>
          </c:tx>
          <c:layout>
            <c:manualLayout>
              <c:xMode val="edge"/>
              <c:yMode val="edge"/>
              <c:x val="0.431111111111111"/>
              <c:y val="0.93681917211329002"/>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950" b="0" i="0" u="none" strike="noStrike" baseline="-25000">
                <a:solidFill>
                  <a:srgbClr val="000000"/>
                </a:solidFill>
                <a:latin typeface="Verdana"/>
                <a:ea typeface="Verdana"/>
                <a:cs typeface="Verdana"/>
              </a:defRPr>
            </a:pPr>
            <a:endParaRPr lang="en-US"/>
          </a:p>
        </c:txPr>
        <c:crossAx val="605243544"/>
        <c:crosses val="autoZero"/>
        <c:crossBetween val="midCat"/>
      </c:valAx>
      <c:valAx>
        <c:axId val="605243544"/>
        <c:scaling>
          <c:orientation val="minMax"/>
          <c:max val="300"/>
          <c:min val="175"/>
        </c:scaling>
        <c:delete val="0"/>
        <c:axPos val="l"/>
        <c:majorGridlines>
          <c:spPr>
            <a:ln w="3175">
              <a:solidFill>
                <a:srgbClr val="000000"/>
              </a:solidFill>
              <a:prstDash val="solid"/>
            </a:ln>
          </c:spPr>
        </c:majorGridlines>
        <c:title>
          <c:tx>
            <c:rich>
              <a:bodyPr/>
              <a:lstStyle/>
              <a:p>
                <a:pPr>
                  <a:defRPr sz="950" b="1" i="0" u="none" strike="noStrike" baseline="0">
                    <a:solidFill>
                      <a:srgbClr val="000000"/>
                    </a:solidFill>
                    <a:latin typeface="Verdana"/>
                    <a:ea typeface="Verdana"/>
                    <a:cs typeface="Verdana"/>
                  </a:defRPr>
                </a:pPr>
                <a:r>
                  <a:rPr lang="en-US" sz="950" b="1" i="0" strike="noStrike">
                    <a:solidFill>
                      <a:srgbClr val="000000"/>
                    </a:solidFill>
                    <a:latin typeface="Verdana"/>
                    <a:ea typeface="Verdana"/>
                    <a:cs typeface="Verdana"/>
                  </a:rPr>
                  <a:t>CO</a:t>
                </a:r>
                <a:r>
                  <a:rPr lang="en-US" sz="950" b="1" i="0" strike="noStrike" baseline="-25000">
                    <a:solidFill>
                      <a:srgbClr val="000000"/>
                    </a:solidFill>
                    <a:latin typeface="Verdana"/>
                    <a:ea typeface="Verdana"/>
                    <a:cs typeface="Verdana"/>
                  </a:rPr>
                  <a:t>2 </a:t>
                </a:r>
                <a:r>
                  <a:rPr lang="en-US" sz="950" b="1" i="0" strike="noStrike">
                    <a:solidFill>
                      <a:srgbClr val="000000"/>
                    </a:solidFill>
                    <a:latin typeface="Verdana"/>
                    <a:ea typeface="Verdana"/>
                    <a:cs typeface="Verdana"/>
                  </a:rPr>
                  <a:t>Concentration (ppmv)</a:t>
                </a:r>
              </a:p>
            </c:rich>
          </c:tx>
          <c:layout>
            <c:manualLayout>
              <c:xMode val="edge"/>
              <c:yMode val="edge"/>
              <c:x val="1.6296296296296298E-2"/>
              <c:y val="0.33986928104575198"/>
            </c:manualLayout>
          </c:layout>
          <c:overlay val="0"/>
          <c:spPr>
            <a:noFill/>
            <a:ln w="25400">
              <a:noFill/>
            </a:ln>
          </c:spPr>
        </c:title>
        <c:numFmt formatCode="General" sourceLinked="1"/>
        <c:majorTickMark val="out"/>
        <c:minorTickMark val="none"/>
        <c:tickLblPos val="nextTo"/>
        <c:spPr>
          <a:ln w="3175">
            <a:solidFill>
              <a:srgbClr val="000000"/>
            </a:solidFill>
            <a:prstDash val="solid"/>
          </a:ln>
        </c:spPr>
        <c:txPr>
          <a:bodyPr rot="0" vert="horz"/>
          <a:lstStyle/>
          <a:p>
            <a:pPr>
              <a:defRPr sz="950" b="0" i="0" u="none" strike="noStrike" baseline="-25000">
                <a:solidFill>
                  <a:srgbClr val="000000"/>
                </a:solidFill>
                <a:latin typeface="Verdana"/>
                <a:ea typeface="Verdana"/>
                <a:cs typeface="Verdana"/>
              </a:defRPr>
            </a:pPr>
            <a:endParaRPr lang="en-US"/>
          </a:p>
        </c:txPr>
        <c:crossAx val="605224872"/>
        <c:crosses val="max"/>
        <c:crossBetween val="midCat"/>
      </c:valAx>
      <c:spPr>
        <a:solidFill>
          <a:srgbClr val="CDCDCD"/>
        </a:solidFill>
        <a:ln w="12700">
          <a:solidFill>
            <a:srgbClr val="808080"/>
          </a:solidFill>
          <a:prstDash val="solid"/>
        </a:ln>
      </c:spPr>
    </c:plotArea>
    <c:plotVisOnly val="1"/>
    <c:dispBlanksAs val="gap"/>
    <c:showDLblsOverMax val="0"/>
  </c:chart>
  <c:spPr>
    <a:noFill/>
    <a:ln w="9525">
      <a:noFill/>
    </a:ln>
  </c:spPr>
  <c:txPr>
    <a:bodyPr/>
    <a:lstStyle/>
    <a:p>
      <a:pPr>
        <a:defRPr sz="1000" b="0" i="0" u="none" strike="noStrike" baseline="-25000">
          <a:solidFill>
            <a:srgbClr val="000000"/>
          </a:solidFill>
          <a:latin typeface="Verdana"/>
          <a:ea typeface="Verdana"/>
          <a:cs typeface="Verdana"/>
        </a:defRPr>
      </a:pPr>
      <a:endParaRPr lang="en-US"/>
    </a:p>
  </c:txPr>
  <c:externalData r:id="rId1">
    <c:autoUpdate val="0"/>
  </c:externalData>
  <c:userShapes r:id="rId2"/>
</c:chartSpace>
</file>

<file path=ppt/drawings/drawing1.xml><?xml version="1.0" encoding="utf-8"?>
<c:userShapes xmlns:c="http://schemas.openxmlformats.org/drawingml/2006/chart">
  <cdr:relSizeAnchor xmlns:cdr="http://schemas.openxmlformats.org/drawingml/2006/chartDrawing">
    <cdr:from>
      <cdr:x>0.516</cdr:x>
      <cdr:y>0.45775</cdr:y>
    </cdr:from>
    <cdr:to>
      <cdr:x>0.51975</cdr:x>
      <cdr:y>0.516</cdr:y>
    </cdr:to>
    <cdr:sp macro="" textlink="">
      <cdr:nvSpPr>
        <cdr:cNvPr id="4097" name="Text Box 1"/>
        <cdr:cNvSpPr txBox="1">
          <a:spLocks xmlns:a="http://schemas.openxmlformats.org/drawingml/2006/main" noChangeArrowheads="1"/>
        </cdr:cNvSpPr>
      </cdr:nvSpPr>
      <cdr:spPr bwMode="auto">
        <a:xfrm xmlns:a="http://schemas.openxmlformats.org/drawingml/2006/main">
          <a:off x="4423410" y="2668362"/>
          <a:ext cx="32147" cy="339557"/>
        </a:xfrm>
        <a:prstGeom xmlns:a="http://schemas.openxmlformats.org/drawingml/2006/main" prst="rect">
          <a:avLst/>
        </a:prstGeom>
        <a:noFill xmlns:a="http://schemas.openxmlformats.org/drawingml/2006/main"/>
        <a:ln xmlns:a="http://schemas.openxmlformats.org/drawingml/2006/main" w="1">
          <a:noFill/>
          <a:miter lim="800000"/>
          <a:headEnd/>
          <a:tailEnd/>
        </a:ln>
        <a:effectLst xmlns:a="http://schemas.openxmlformats.org/drawingml/2006/main"/>
      </cdr:spPr>
      <cdr:txBody>
        <a:bodyPr xmlns:a="http://schemas.openxmlformats.org/drawingml/2006/main" wrap="none" lIns="27432" tIns="50292" rIns="27432" bIns="50292" anchor="ctr" upright="1">
          <a:spAutoFit/>
        </a:bodyPr>
        <a:lstStyle xmlns:a="http://schemas.openxmlformats.org/drawingml/2006/main"/>
        <a:p xmlns:a="http://schemas.openxmlformats.org/drawingml/2006/main">
          <a:pPr algn="ctr" rtl="0">
            <a:defRPr sz="1000"/>
          </a:pPr>
          <a:r>
            <a:rPr lang="en-US" sz="1575" b="0" i="0" strike="noStrike" baseline="-25000">
              <a:solidFill>
                <a:srgbClr val="000000"/>
              </a:solidFill>
              <a:latin typeface="Verdana"/>
              <a:ea typeface="Verdana"/>
              <a:cs typeface="Verdana"/>
            </a:rPr>
            <a:t> </a:t>
          </a: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92749B2E-EA5C-4355-B0AF-F1BC1033EAA8}"/>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E0EFF571-2C5C-46C0-BC64-2F86832B53B3}"/>
              </a:ext>
            </a:extLst>
          </p:cNvPr>
          <p:cNvSpPr>
            <a:spLocks noGrp="1"/>
          </p:cNvSpPr>
          <p:nvPr>
            <p:ph type="dt" sz="quarter"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atin typeface="Calibri" panose="020F0502020204030204" pitchFamily="34" charset="0"/>
              </a:defRPr>
            </a:lvl1pPr>
          </a:lstStyle>
          <a:p>
            <a:pPr>
              <a:defRPr/>
            </a:pPr>
            <a:fld id="{89072A03-9608-437D-9306-D8285F4FF153}" type="datetime1">
              <a:rPr lang="en-US" altLang="en-US"/>
              <a:pPr>
                <a:defRPr/>
              </a:pPr>
              <a:t>11/6/2021</a:t>
            </a:fld>
            <a:endParaRPr lang="en-US" altLang="en-US"/>
          </a:p>
        </p:txBody>
      </p:sp>
      <p:sp>
        <p:nvSpPr>
          <p:cNvPr id="4" name="Footer Placeholder 3">
            <a:extLst>
              <a:ext uri="{FF2B5EF4-FFF2-40B4-BE49-F238E27FC236}">
                <a16:creationId xmlns:a16="http://schemas.microsoft.com/office/drawing/2014/main" id="{74FF2C6E-3D96-4558-B609-63DA68227237}"/>
              </a:ext>
            </a:extLst>
          </p:cNvPr>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5" name="Slide Number Placeholder 4">
            <a:extLst>
              <a:ext uri="{FF2B5EF4-FFF2-40B4-BE49-F238E27FC236}">
                <a16:creationId xmlns:a16="http://schemas.microsoft.com/office/drawing/2014/main" id="{91BEC75F-3B82-4C4A-8520-7A69B3A9FB0B}"/>
              </a:ext>
            </a:extLst>
          </p:cNvPr>
          <p:cNvSpPr>
            <a:spLocks noGrp="1"/>
          </p:cNvSpPr>
          <p:nvPr>
            <p:ph type="sldNum" sz="quarter" idx="3"/>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Calibri" panose="020F0502020204030204" pitchFamily="34" charset="0"/>
              </a:defRPr>
            </a:lvl1pPr>
          </a:lstStyle>
          <a:p>
            <a:pPr>
              <a:defRPr/>
            </a:pPr>
            <a:fld id="{962F895A-5444-4385-841D-C68F0FD5EA48}" type="slidenum">
              <a:rPr lang="en-US" altLang="en-US"/>
              <a:pPr>
                <a:defRPr/>
              </a:pPr>
              <a:t>‹#›</a:t>
            </a:fld>
            <a:endParaRPr lang="en-US" altLang="en-US"/>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5EC1B372-F6D4-404B-8069-A6C8FA0386EA}"/>
              </a:ext>
            </a:extLst>
          </p:cNvPr>
          <p:cNvSpPr>
            <a:spLocks noGrp="1"/>
          </p:cNvSpPr>
          <p:nvPr>
            <p:ph type="hdr" sz="quarter"/>
          </p:nvPr>
        </p:nvSpPr>
        <p:spPr>
          <a:xfrm>
            <a:off x="0" y="0"/>
            <a:ext cx="2971800" cy="457200"/>
          </a:xfrm>
          <a:prstGeom prst="rect">
            <a:avLst/>
          </a:prstGeom>
        </p:spPr>
        <p:txBody>
          <a:bodyPr vert="horz" lIns="91440" tIns="45720" rIns="91440" bIns="45720" rtlCol="0"/>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94313975-AE9B-49C8-81C1-E8EBE3F21E77}"/>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smtClean="0">
                <a:latin typeface="Calibri" panose="020F0502020204030204" pitchFamily="34" charset="0"/>
              </a:defRPr>
            </a:lvl1pPr>
          </a:lstStyle>
          <a:p>
            <a:pPr>
              <a:defRPr/>
            </a:pPr>
            <a:fld id="{9965A4FB-DBED-45F5-935E-5D2AA4DE3B5B}" type="datetime1">
              <a:rPr lang="en-US" altLang="en-US"/>
              <a:pPr>
                <a:defRPr/>
              </a:pPr>
              <a:t>11/6/2021</a:t>
            </a:fld>
            <a:endParaRPr lang="en-US" altLang="en-US"/>
          </a:p>
        </p:txBody>
      </p:sp>
      <p:sp>
        <p:nvSpPr>
          <p:cNvPr id="4" name="Slide Image Placeholder 3">
            <a:extLst>
              <a:ext uri="{FF2B5EF4-FFF2-40B4-BE49-F238E27FC236}">
                <a16:creationId xmlns:a16="http://schemas.microsoft.com/office/drawing/2014/main" id="{1887E95D-2701-4822-AECA-B8D65C682CA8}"/>
              </a:ext>
            </a:extLst>
          </p:cNvPr>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E1FD2F75-1476-453E-A624-DEE422DD4F51}"/>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E3EE3F7F-4638-4ACB-84A5-9D6232F42397}"/>
              </a:ext>
            </a:extLst>
          </p:cNvPr>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eaLnBrk="1" fontAlgn="auto" hangingPunct="1">
              <a:spcBef>
                <a:spcPts val="0"/>
              </a:spcBef>
              <a:spcAft>
                <a:spcPts val="0"/>
              </a:spcAft>
              <a:defRPr sz="12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35533178-A390-49E2-9E60-21C5A0F57E00}"/>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smtClean="0">
                <a:latin typeface="Calibri" panose="020F0502020204030204" pitchFamily="34" charset="0"/>
              </a:defRPr>
            </a:lvl1pPr>
          </a:lstStyle>
          <a:p>
            <a:pPr>
              <a:defRPr/>
            </a:pPr>
            <a:fld id="{CEFE81FE-B782-4193-BFFF-E9DDE36A9C2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hf hdr="0" ftr="0" dt="0"/>
  <p:notesStyle>
    <a:lvl1pPr algn="l" defTabSz="457200" rtl="0" eaLnBrk="0" fontAlgn="base" hangingPunct="0">
      <a:spcBef>
        <a:spcPct val="30000"/>
      </a:spcBef>
      <a:spcAft>
        <a:spcPct val="0"/>
      </a:spcAft>
      <a:defRPr sz="1200" kern="1200">
        <a:solidFill>
          <a:schemeClr val="tx1"/>
        </a:solidFill>
        <a:latin typeface="+mn-lt"/>
        <a:ea typeface="ＭＳ Ｐゴシック" charset="-128"/>
        <a:cs typeface="ＭＳ Ｐゴシック" charset="-128"/>
      </a:defRPr>
    </a:lvl1pPr>
    <a:lvl2pPr marL="4572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2pPr>
    <a:lvl3pPr marL="9144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3pPr>
    <a:lvl4pPr marL="13716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4pPr>
    <a:lvl5pPr marL="1828800" algn="l" defTabSz="457200" rtl="0" eaLnBrk="0" fontAlgn="base" hangingPunct="0">
      <a:spcBef>
        <a:spcPct val="30000"/>
      </a:spcBef>
      <a:spcAft>
        <a:spcPct val="0"/>
      </a:spcAft>
      <a:defRPr sz="1200" kern="1200">
        <a:solidFill>
          <a:schemeClr val="tx1"/>
        </a:solidFill>
        <a:latin typeface="+mn-lt"/>
        <a:ea typeface="ＭＳ Ｐゴシック" charset="-128"/>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Slide Image Placeholder 1">
            <a:extLst>
              <a:ext uri="{FF2B5EF4-FFF2-40B4-BE49-F238E27FC236}">
                <a16:creationId xmlns:a16="http://schemas.microsoft.com/office/drawing/2014/main" id="{9A5EF13C-F162-4F9B-9029-0454C1F7F0C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5123" name="Notes Placeholder 2">
            <a:extLst>
              <a:ext uri="{FF2B5EF4-FFF2-40B4-BE49-F238E27FC236}">
                <a16:creationId xmlns:a16="http://schemas.microsoft.com/office/drawing/2014/main" id="{38E0E8F7-3514-4AB8-945F-43E348E86F3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ea typeface="ＭＳ Ｐゴシック" panose="020B0600070205080204" pitchFamily="34" charset="-128"/>
              </a:rPr>
              <a:t>We have studied how greenhouse gases affect the temperature of the earth and we know a lot about the climate from thousands of years ago.  Right now we are going to talk about how we know about climate in the distant past so that we can compare it to our current climate.</a:t>
            </a:r>
          </a:p>
        </p:txBody>
      </p:sp>
      <p:sp>
        <p:nvSpPr>
          <p:cNvPr id="5124" name="Slide Number Placeholder 3">
            <a:extLst>
              <a:ext uri="{FF2B5EF4-FFF2-40B4-BE49-F238E27FC236}">
                <a16:creationId xmlns:a16="http://schemas.microsoft.com/office/drawing/2014/main" id="{B6BFE369-5674-435D-9CFC-010F3E3B1F9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1E78CF22-259B-47AD-B54A-4D8F58D53215}" type="slidenum">
              <a:rPr lang="en-US" altLang="en-US"/>
              <a:pPr>
                <a:spcBef>
                  <a:spcPct val="0"/>
                </a:spcBef>
              </a:pPr>
              <a:t>1</a:t>
            </a:fld>
            <a:endParaRPr lang="en-US" alt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a:extLst>
              <a:ext uri="{FF2B5EF4-FFF2-40B4-BE49-F238E27FC236}">
                <a16:creationId xmlns:a16="http://schemas.microsoft.com/office/drawing/2014/main" id="{FE924156-A2EF-445C-A0F0-713087F2A0E8}"/>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9699" name="Notes Placeholder 2">
            <a:extLst>
              <a:ext uri="{FF2B5EF4-FFF2-40B4-BE49-F238E27FC236}">
                <a16:creationId xmlns:a16="http://schemas.microsoft.com/office/drawing/2014/main" id="{AC0B324D-2552-4512-AB5E-11C82CB3138B}"/>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ea typeface="ＭＳ Ｐゴシック" panose="020B0600070205080204" pitchFamily="34" charset="-128"/>
              </a:rPr>
              <a:t>These graphs show the recent carbon dioxide level.  Previous highs have been surpassed by a great deal. </a:t>
            </a:r>
          </a:p>
          <a:p>
            <a:pPr eaLnBrk="1" hangingPunct="1">
              <a:spcBef>
                <a:spcPct val="0"/>
              </a:spcBef>
            </a:pPr>
            <a:endParaRPr lang="en-US" altLang="en-US">
              <a:ea typeface="ＭＳ Ｐゴシック" panose="020B0600070205080204" pitchFamily="34" charset="-128"/>
            </a:endParaRPr>
          </a:p>
          <a:p>
            <a:pPr eaLnBrk="1" hangingPunct="1">
              <a:spcBef>
                <a:spcPct val="0"/>
              </a:spcBef>
            </a:pPr>
            <a:r>
              <a:rPr lang="en-US" altLang="en-US">
                <a:ea typeface="ＭＳ Ｐゴシック" panose="020B0600070205080204" pitchFamily="34" charset="-128"/>
              </a:rPr>
              <a:t>There is natural variation, but we have disturbed the system to cause unnatural variation.</a:t>
            </a:r>
          </a:p>
          <a:p>
            <a:pPr eaLnBrk="1" hangingPunct="1">
              <a:spcBef>
                <a:spcPct val="0"/>
              </a:spcBef>
            </a:pPr>
            <a:endParaRPr lang="en-US" altLang="en-US">
              <a:ea typeface="ＭＳ Ｐゴシック" panose="020B0600070205080204" pitchFamily="34" charset="-128"/>
            </a:endParaRPr>
          </a:p>
          <a:p>
            <a:pPr eaLnBrk="1" hangingPunct="1">
              <a:spcBef>
                <a:spcPct val="0"/>
              </a:spcBef>
            </a:pPr>
            <a:r>
              <a:rPr lang="en-US" altLang="en-US">
                <a:ea typeface="ＭＳ Ｐゴシック" panose="020B0600070205080204" pitchFamily="34" charset="-128"/>
              </a:rPr>
              <a:t>Given that temperature lags a bit behind carbon dioxide emissions, we can expect to see temperature increases in the future.</a:t>
            </a:r>
          </a:p>
        </p:txBody>
      </p:sp>
      <p:sp>
        <p:nvSpPr>
          <p:cNvPr id="29700" name="Slide Number Placeholder 3">
            <a:extLst>
              <a:ext uri="{FF2B5EF4-FFF2-40B4-BE49-F238E27FC236}">
                <a16:creationId xmlns:a16="http://schemas.microsoft.com/office/drawing/2014/main" id="{8C229267-AAA9-4FB3-A580-4546BA57810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A2FA0B8D-948B-420E-B34D-8F62BC79C29E}" type="slidenum">
              <a:rPr lang="en-US" altLang="en-US"/>
              <a:pPr>
                <a:spcBef>
                  <a:spcPct val="0"/>
                </a:spcBef>
              </a:pPr>
              <a:t>16</a:t>
            </a:fld>
            <a:endParaRPr lang="en-US"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Slide Image Placeholder 1">
            <a:extLst>
              <a:ext uri="{FF2B5EF4-FFF2-40B4-BE49-F238E27FC236}">
                <a16:creationId xmlns:a16="http://schemas.microsoft.com/office/drawing/2014/main" id="{08C7EF12-EACF-409C-9855-4990473845C4}"/>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8195" name="Notes Placeholder 2">
            <a:extLst>
              <a:ext uri="{FF2B5EF4-FFF2-40B4-BE49-F238E27FC236}">
                <a16:creationId xmlns:a16="http://schemas.microsoft.com/office/drawing/2014/main" id="{89A25F4D-FD71-43D9-A777-1193539706D2}"/>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ea typeface="ＭＳ Ｐゴシック" panose="020B0600070205080204" pitchFamily="34" charset="-128"/>
              </a:rPr>
              <a:t>This graph show carbon dioxide and temperature over the last 450,000 years.  It isn’t important that you understand the graphs so much as that scientists are measuring climate over a very long period of time. As we have seen in previous presentations, the amount of carbon dioxide that is in the atmosphere is much more now than it has ever been in the past 450,000 years although levels were higher millions of years ago.  Why do you think it doesn’t look like the temperature has gone that much higher?  (Answer: Temperature change lags behind the CO</a:t>
            </a:r>
            <a:r>
              <a:rPr lang="en-US" altLang="en-US" baseline="-25000">
                <a:ea typeface="ＭＳ Ｐゴシック" panose="020B0600070205080204" pitchFamily="34" charset="-128"/>
              </a:rPr>
              <a:t>2</a:t>
            </a:r>
            <a:r>
              <a:rPr lang="en-US" altLang="en-US">
                <a:ea typeface="ＭＳ Ｐゴシック" panose="020B0600070205080204" pitchFamily="34" charset="-128"/>
              </a:rPr>
              <a:t> increase caused by human activities, so the climate is still responding to the big increase in CO</a:t>
            </a:r>
            <a:r>
              <a:rPr lang="en-US" altLang="en-US" baseline="-25000">
                <a:ea typeface="ＭＳ Ｐゴシック" panose="020B0600070205080204" pitchFamily="34" charset="-128"/>
              </a:rPr>
              <a:t>2</a:t>
            </a:r>
            <a:r>
              <a:rPr lang="en-US" altLang="en-US">
                <a:ea typeface="ＭＳ Ｐゴシック" panose="020B0600070205080204" pitchFamily="34" charset="-128"/>
              </a:rPr>
              <a:t>.)</a:t>
            </a:r>
          </a:p>
          <a:p>
            <a:pPr eaLnBrk="1" hangingPunct="1">
              <a:spcBef>
                <a:spcPct val="0"/>
              </a:spcBef>
            </a:pPr>
            <a:endParaRPr lang="en-US" altLang="en-US">
              <a:ea typeface="ＭＳ Ｐゴシック" panose="020B0600070205080204" pitchFamily="34" charset="-128"/>
            </a:endParaRPr>
          </a:p>
          <a:p>
            <a:pPr eaLnBrk="1" hangingPunct="1">
              <a:spcBef>
                <a:spcPct val="0"/>
              </a:spcBef>
            </a:pPr>
            <a:r>
              <a:rPr lang="en-US" altLang="en-US">
                <a:ea typeface="ＭＳ Ｐゴシック" panose="020B0600070205080204" pitchFamily="34" charset="-128"/>
              </a:rPr>
              <a:t> How do you think they measured the temperature?</a:t>
            </a:r>
          </a:p>
        </p:txBody>
      </p:sp>
      <p:sp>
        <p:nvSpPr>
          <p:cNvPr id="8196" name="Slide Number Placeholder 3">
            <a:extLst>
              <a:ext uri="{FF2B5EF4-FFF2-40B4-BE49-F238E27FC236}">
                <a16:creationId xmlns:a16="http://schemas.microsoft.com/office/drawing/2014/main" id="{3A7B9AC6-C9B2-41EA-BC0F-4EFCCF5AA9BC}"/>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0D5C5639-3FEC-4130-AFB5-7E21C50FC0AF}" type="slidenum">
              <a:rPr lang="en-US" altLang="en-US"/>
              <a:pPr>
                <a:spcBef>
                  <a:spcPct val="0"/>
                </a:spcBef>
              </a:pPr>
              <a:t>3</a:t>
            </a:fld>
            <a:endParaRPr lang="en-US"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Slide Image Placeholder 1">
            <a:extLst>
              <a:ext uri="{FF2B5EF4-FFF2-40B4-BE49-F238E27FC236}">
                <a16:creationId xmlns:a16="http://schemas.microsoft.com/office/drawing/2014/main" id="{98093457-AB8C-4240-9E3B-41285B559B1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0243" name="Notes Placeholder 2">
            <a:extLst>
              <a:ext uri="{FF2B5EF4-FFF2-40B4-BE49-F238E27FC236}">
                <a16:creationId xmlns:a16="http://schemas.microsoft.com/office/drawing/2014/main" id="{936A37C8-6E06-4986-B359-B50AD08D43C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ea typeface="ＭＳ Ｐゴシック" panose="020B0600070205080204" pitchFamily="34" charset="-128"/>
              </a:rPr>
              <a:t>At this point, if you have access to streaming video, you can replace the slides with the KQED video (20 minutes) on ice cores found at:</a:t>
            </a:r>
          </a:p>
          <a:p>
            <a:pPr eaLnBrk="1" hangingPunct="1">
              <a:spcBef>
                <a:spcPct val="0"/>
              </a:spcBef>
            </a:pPr>
            <a:endParaRPr lang="en-US" altLang="en-US">
              <a:ea typeface="ＭＳ Ｐゴシック" panose="020B0600070205080204" pitchFamily="34" charset="-128"/>
            </a:endParaRPr>
          </a:p>
          <a:p>
            <a:pPr eaLnBrk="1" hangingPunct="1">
              <a:spcBef>
                <a:spcPct val="0"/>
              </a:spcBef>
            </a:pPr>
            <a:r>
              <a:rPr lang="en-US" altLang="en-US">
                <a:ea typeface="ＭＳ Ｐゴシック" panose="020B0600070205080204" pitchFamily="34" charset="-128"/>
              </a:rPr>
              <a:t>http://www.kqed.org/quest/television/web-extra-at-the-core-of-climate-change</a:t>
            </a:r>
          </a:p>
          <a:p>
            <a:pPr eaLnBrk="1" hangingPunct="1">
              <a:spcBef>
                <a:spcPct val="0"/>
              </a:spcBef>
            </a:pPr>
            <a:endParaRPr lang="en-US" altLang="en-US">
              <a:ea typeface="ＭＳ Ｐゴシック" panose="020B0600070205080204" pitchFamily="34" charset="-128"/>
            </a:endParaRPr>
          </a:p>
          <a:p>
            <a:pPr eaLnBrk="1" hangingPunct="1">
              <a:spcBef>
                <a:spcPct val="0"/>
              </a:spcBef>
            </a:pPr>
            <a:r>
              <a:rPr lang="en-US" altLang="en-US">
                <a:ea typeface="ＭＳ Ｐゴシック" panose="020B0600070205080204" pitchFamily="34" charset="-128"/>
              </a:rPr>
              <a:t>Thermometers are only a couple of hundred years old, but we have data for hundreds of thousands of years.  What do you think they use? </a:t>
            </a:r>
          </a:p>
        </p:txBody>
      </p:sp>
      <p:sp>
        <p:nvSpPr>
          <p:cNvPr id="10244" name="Slide Number Placeholder 3">
            <a:extLst>
              <a:ext uri="{FF2B5EF4-FFF2-40B4-BE49-F238E27FC236}">
                <a16:creationId xmlns:a16="http://schemas.microsoft.com/office/drawing/2014/main" id="{13F432D0-DEF5-406E-8BC8-04139CA9E7E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6B0B3AF9-F213-433F-AB2C-9D7D78EFB130}" type="slidenum">
              <a:rPr lang="en-US" altLang="en-US"/>
              <a:pPr>
                <a:spcBef>
                  <a:spcPct val="0"/>
                </a:spcBef>
              </a:pPr>
              <a:t>4</a:t>
            </a:fld>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Slide Image Placeholder 1">
            <a:extLst>
              <a:ext uri="{FF2B5EF4-FFF2-40B4-BE49-F238E27FC236}">
                <a16:creationId xmlns:a16="http://schemas.microsoft.com/office/drawing/2014/main" id="{48637536-2A83-4FB5-8367-2B9B09C977ED}"/>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4339" name="Notes Placeholder 2">
            <a:extLst>
              <a:ext uri="{FF2B5EF4-FFF2-40B4-BE49-F238E27FC236}">
                <a16:creationId xmlns:a16="http://schemas.microsoft.com/office/drawing/2014/main" id="{C6A1CFA7-04D2-4238-AFB7-229262B72A54}"/>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ea typeface="ＭＳ Ｐゴシック" panose="020B0600070205080204" pitchFamily="34" charset="-128"/>
              </a:rPr>
              <a:t>The summer bands appear white because the snow experiences 24 hours of sunlight in the polar regions.  This changes the texture compared to the 0 hours of sunlight that it receives in the winter.</a:t>
            </a:r>
          </a:p>
        </p:txBody>
      </p:sp>
      <p:sp>
        <p:nvSpPr>
          <p:cNvPr id="14340" name="Slide Number Placeholder 3">
            <a:extLst>
              <a:ext uri="{FF2B5EF4-FFF2-40B4-BE49-F238E27FC236}">
                <a16:creationId xmlns:a16="http://schemas.microsoft.com/office/drawing/2014/main" id="{449A99C5-914E-42A6-A2FD-587725C99D6A}"/>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5912F689-70CF-4F4B-8F38-4DC20F866DD2}" type="slidenum">
              <a:rPr lang="en-US" altLang="en-US"/>
              <a:pPr>
                <a:spcBef>
                  <a:spcPct val="0"/>
                </a:spcBef>
              </a:pPr>
              <a:t>7</a:t>
            </a:fld>
            <a:endParaRPr lang="en-US"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F9B09CC3-BD32-4A14-BCE4-C7289263F4F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411" name="Notes Placeholder 2">
            <a:extLst>
              <a:ext uri="{FF2B5EF4-FFF2-40B4-BE49-F238E27FC236}">
                <a16:creationId xmlns:a16="http://schemas.microsoft.com/office/drawing/2014/main" id="{A3418A8A-B485-49E8-A3CB-73E2C8F9083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ea typeface="ＭＳ Ｐゴシック" panose="020B0600070205080204" pitchFamily="34" charset="-128"/>
              </a:rPr>
              <a:t>In the ice, the water molecules (H2O) have oxygen atoms of different isotopes.  The ratio of the amount of one oxygen isotope to another oxygen isotope is used as a proxy for temperature.  Scientists can measure the isotope ratio of the ice to determine the past temperature.  </a:t>
            </a:r>
          </a:p>
          <a:p>
            <a:pPr eaLnBrk="1" hangingPunct="1">
              <a:spcBef>
                <a:spcPct val="0"/>
              </a:spcBef>
            </a:pPr>
            <a:endParaRPr lang="en-US" altLang="en-US">
              <a:ea typeface="ＭＳ Ｐゴシック" panose="020B0600070205080204" pitchFamily="34" charset="-128"/>
            </a:endParaRPr>
          </a:p>
          <a:p>
            <a:pPr eaLnBrk="1" hangingPunct="1">
              <a:spcBef>
                <a:spcPct val="0"/>
              </a:spcBef>
            </a:pPr>
            <a:r>
              <a:rPr lang="en-US" altLang="en-US">
                <a:ea typeface="ＭＳ Ｐゴシック" panose="020B0600070205080204" pitchFamily="34" charset="-128"/>
              </a:rPr>
              <a:t>Pollen and dust particles are used to infer more about the conditions at that time.</a:t>
            </a:r>
          </a:p>
          <a:p>
            <a:pPr eaLnBrk="1" hangingPunct="1">
              <a:spcBef>
                <a:spcPct val="0"/>
              </a:spcBef>
            </a:pPr>
            <a:endParaRPr lang="en-US" altLang="en-US">
              <a:ea typeface="ＭＳ Ｐゴシック" panose="020B0600070205080204" pitchFamily="34" charset="-128"/>
            </a:endParaRPr>
          </a:p>
          <a:p>
            <a:pPr eaLnBrk="1" hangingPunct="1">
              <a:spcBef>
                <a:spcPct val="0"/>
              </a:spcBef>
            </a:pPr>
            <a:r>
              <a:rPr lang="en-US" altLang="en-US">
                <a:ea typeface="ＭＳ Ｐゴシック" panose="020B0600070205080204" pitchFamily="34" charset="-128"/>
              </a:rPr>
              <a:t>There are gas bubbles trapped in the ice also.  This gas can be analyzed to determine the amount of greenhouse gases that were in the atmosphere long ago.  This is how scientists can measure the amount of carbon dioxide in the atmosphere.  </a:t>
            </a:r>
          </a:p>
        </p:txBody>
      </p:sp>
      <p:sp>
        <p:nvSpPr>
          <p:cNvPr id="17412" name="Slide Number Placeholder 3">
            <a:extLst>
              <a:ext uri="{FF2B5EF4-FFF2-40B4-BE49-F238E27FC236}">
                <a16:creationId xmlns:a16="http://schemas.microsoft.com/office/drawing/2014/main" id="{18DED7B2-918A-4809-966B-133924CA488F}"/>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3DCFC350-BC11-482B-BC32-FD421EA4007C}" type="slidenum">
              <a:rPr lang="en-US" altLang="en-US"/>
              <a:pPr>
                <a:spcBef>
                  <a:spcPct val="0"/>
                </a:spcBef>
              </a:pPr>
              <a:t>9</a:t>
            </a:fld>
            <a:endParaRPr lang="en-US"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Slide Image Placeholder 1">
            <a:extLst>
              <a:ext uri="{FF2B5EF4-FFF2-40B4-BE49-F238E27FC236}">
                <a16:creationId xmlns:a16="http://schemas.microsoft.com/office/drawing/2014/main" id="{C28CA4CF-704C-4230-AC15-72120D91AAB2}"/>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9459" name="Notes Placeholder 2">
            <a:extLst>
              <a:ext uri="{FF2B5EF4-FFF2-40B4-BE49-F238E27FC236}">
                <a16:creationId xmlns:a16="http://schemas.microsoft.com/office/drawing/2014/main" id="{F7335C13-4545-43AF-B323-7650CFF395D9}"/>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ea typeface="ＭＳ Ｐゴシック" panose="020B0600070205080204" pitchFamily="34" charset="-128"/>
              </a:rPr>
              <a:t>The ice cores can be taken from thousands of feet deep, but the length of the core depends on the length of the drill bit.  Most drill bits are 4-6 meters long so scientists get extremely long ice cores (over 2000 meters) from increments of 4-6 meters.</a:t>
            </a:r>
          </a:p>
        </p:txBody>
      </p:sp>
      <p:sp>
        <p:nvSpPr>
          <p:cNvPr id="19460" name="Slide Number Placeholder 3">
            <a:extLst>
              <a:ext uri="{FF2B5EF4-FFF2-40B4-BE49-F238E27FC236}">
                <a16:creationId xmlns:a16="http://schemas.microsoft.com/office/drawing/2014/main" id="{64C3224B-58A7-41D7-A994-11DCF3FAA291}"/>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DD498992-B392-416B-B652-4D6B593C9910}" type="slidenum">
              <a:rPr lang="en-US" altLang="en-US"/>
              <a:pPr>
                <a:spcBef>
                  <a:spcPct val="0"/>
                </a:spcBef>
              </a:pPr>
              <a:t>10</a:t>
            </a:fld>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Slide Image Placeholder 1">
            <a:extLst>
              <a:ext uri="{FF2B5EF4-FFF2-40B4-BE49-F238E27FC236}">
                <a16:creationId xmlns:a16="http://schemas.microsoft.com/office/drawing/2014/main" id="{1E6E008F-4642-4229-981A-F27C7012B08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1507" name="Notes Placeholder 2">
            <a:extLst>
              <a:ext uri="{FF2B5EF4-FFF2-40B4-BE49-F238E27FC236}">
                <a16:creationId xmlns:a16="http://schemas.microsoft.com/office/drawing/2014/main" id="{9FAA25B5-6F21-433C-8655-71FCA561A03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ea typeface="ＭＳ Ｐゴシック" panose="020B0600070205080204" pitchFamily="34" charset="-128"/>
              </a:rPr>
              <a:t>See Student Handout for Ice Core Data</a:t>
            </a:r>
          </a:p>
        </p:txBody>
      </p:sp>
      <p:sp>
        <p:nvSpPr>
          <p:cNvPr id="21508" name="Slide Number Placeholder 3">
            <a:extLst>
              <a:ext uri="{FF2B5EF4-FFF2-40B4-BE49-F238E27FC236}">
                <a16:creationId xmlns:a16="http://schemas.microsoft.com/office/drawing/2014/main" id="{21A133EB-0A63-46DA-9A3F-1426CDE1962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B729B981-931B-4ACA-86E3-3F48BAE17813}" type="slidenum">
              <a:rPr lang="en-US" altLang="en-US"/>
              <a:pPr>
                <a:spcBef>
                  <a:spcPct val="0"/>
                </a:spcBef>
              </a:pPr>
              <a:t>11</a:t>
            </a:fld>
            <a:endParaRPr lang="en-US" alt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E003E0C9-90D9-4AD2-9BD2-4A9DD544C0F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3555" name="Notes Placeholder 2">
            <a:extLst>
              <a:ext uri="{FF2B5EF4-FFF2-40B4-BE49-F238E27FC236}">
                <a16:creationId xmlns:a16="http://schemas.microsoft.com/office/drawing/2014/main" id="{2DE7184B-25FB-437C-B5DA-BF4A7BC013B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ea typeface="ＭＳ Ｐゴシック" panose="020B0600070205080204" pitchFamily="34" charset="-128"/>
              </a:rPr>
              <a:t>These temperatures were collected via an oxygen isotope proxy.  The amount of oxygen isotope 18 can be measured and is strongly correlated with temperature.</a:t>
            </a:r>
          </a:p>
          <a:p>
            <a:pPr eaLnBrk="1" hangingPunct="1">
              <a:spcBef>
                <a:spcPct val="0"/>
              </a:spcBef>
            </a:pPr>
            <a:endParaRPr lang="en-US" altLang="en-US">
              <a:ea typeface="ＭＳ Ｐゴシック" panose="020B0600070205080204" pitchFamily="34" charset="-128"/>
            </a:endParaRPr>
          </a:p>
          <a:p>
            <a:pPr eaLnBrk="1" hangingPunct="1">
              <a:spcBef>
                <a:spcPct val="0"/>
              </a:spcBef>
            </a:pPr>
            <a:r>
              <a:rPr lang="en-US" altLang="en-US">
                <a:ea typeface="ＭＳ Ｐゴシック" panose="020B0600070205080204" pitchFamily="34" charset="-128"/>
              </a:rPr>
              <a:t>In what year do the readings begin?</a:t>
            </a:r>
          </a:p>
        </p:txBody>
      </p:sp>
      <p:sp>
        <p:nvSpPr>
          <p:cNvPr id="23556" name="Slide Number Placeholder 3">
            <a:extLst>
              <a:ext uri="{FF2B5EF4-FFF2-40B4-BE49-F238E27FC236}">
                <a16:creationId xmlns:a16="http://schemas.microsoft.com/office/drawing/2014/main" id="{F7A82C3A-C952-4478-BFA1-335DDBAB2E19}"/>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B0BE082-E3F1-4405-9D90-E664F2373EB2}" type="slidenum">
              <a:rPr lang="en-US" altLang="en-US"/>
              <a:pPr>
                <a:spcBef>
                  <a:spcPct val="0"/>
                </a:spcBef>
              </a:pPr>
              <a:t>12</a:t>
            </a:fld>
            <a:endParaRPr lang="en-US" alt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a:extLst>
              <a:ext uri="{FF2B5EF4-FFF2-40B4-BE49-F238E27FC236}">
                <a16:creationId xmlns:a16="http://schemas.microsoft.com/office/drawing/2014/main" id="{658A7E2C-2039-4349-8F4D-252ABAF33761}"/>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6627" name="Notes Placeholder 2">
            <a:extLst>
              <a:ext uri="{FF2B5EF4-FFF2-40B4-BE49-F238E27FC236}">
                <a16:creationId xmlns:a16="http://schemas.microsoft.com/office/drawing/2014/main" id="{19B0BB46-4867-4394-BFD9-E58CE78793CE}"/>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ea typeface="ＭＳ Ｐゴシック" panose="020B0600070205080204" pitchFamily="34" charset="-128"/>
              </a:rPr>
              <a:t>CO2 concentration is measured by careful extraction of the gas bubbles.</a:t>
            </a:r>
          </a:p>
        </p:txBody>
      </p:sp>
      <p:sp>
        <p:nvSpPr>
          <p:cNvPr id="26628" name="Slide Number Placeholder 3">
            <a:extLst>
              <a:ext uri="{FF2B5EF4-FFF2-40B4-BE49-F238E27FC236}">
                <a16:creationId xmlns:a16="http://schemas.microsoft.com/office/drawing/2014/main" id="{754A63A3-A300-414F-BA80-DD5EF28D9858}"/>
              </a:ext>
            </a:extLst>
          </p:cNvPr>
          <p:cNvSpPr>
            <a:spLocks noGrp="1" noChangeArrowheads="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37931725" indent="-37474525">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64939A53-3A4E-43AF-90F2-395FC2682883}" type="slidenum">
              <a:rPr lang="en-US" altLang="en-US"/>
              <a:pPr>
                <a:spcBef>
                  <a:spcPct val="0"/>
                </a:spcBef>
              </a:pPr>
              <a:t>14</a:t>
            </a:fld>
            <a:endParaRPr lang="en-US"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8AC3049A-B514-4726-A5A8-FDA82C1D0FD2}"/>
              </a:ext>
            </a:extLst>
          </p:cNvPr>
          <p:cNvSpPr>
            <a:spLocks noGrp="1"/>
          </p:cNvSpPr>
          <p:nvPr>
            <p:ph type="dt" sz="half" idx="10"/>
          </p:nvPr>
        </p:nvSpPr>
        <p:spPr/>
        <p:txBody>
          <a:bodyPr/>
          <a:lstStyle>
            <a:lvl1pPr>
              <a:defRPr/>
            </a:lvl1pPr>
          </a:lstStyle>
          <a:p>
            <a:pPr>
              <a:defRPr/>
            </a:pPr>
            <a:fld id="{BEED8E27-F3F5-4B05-A011-2A14183F4950}" type="datetime1">
              <a:rPr lang="en-US" altLang="en-US"/>
              <a:pPr>
                <a:defRPr/>
              </a:pPr>
              <a:t>11/6/2021</a:t>
            </a:fld>
            <a:endParaRPr lang="en-US" altLang="en-US"/>
          </a:p>
        </p:txBody>
      </p:sp>
      <p:sp>
        <p:nvSpPr>
          <p:cNvPr id="5" name="Footer Placeholder 4">
            <a:extLst>
              <a:ext uri="{FF2B5EF4-FFF2-40B4-BE49-F238E27FC236}">
                <a16:creationId xmlns:a16="http://schemas.microsoft.com/office/drawing/2014/main" id="{B1BE871D-C0DD-4B4A-B489-4C04EF569578}"/>
              </a:ext>
            </a:extLst>
          </p:cNvPr>
          <p:cNvSpPr>
            <a:spLocks noGrp="1"/>
          </p:cNvSpPr>
          <p:nvPr>
            <p:ph type="ftr" sz="quarter" idx="11"/>
          </p:nvPr>
        </p:nvSpPr>
        <p:spPr/>
        <p:txBody>
          <a:bodyPr/>
          <a:lstStyle>
            <a:lvl1pPr>
              <a:defRPr/>
            </a:lvl1pPr>
          </a:lstStyle>
          <a:p>
            <a:pPr>
              <a:defRPr/>
            </a:pPr>
            <a:r>
              <a:rPr lang="en-US"/>
              <a:t>PPT 4.1.1</a:t>
            </a:r>
          </a:p>
        </p:txBody>
      </p:sp>
      <p:sp>
        <p:nvSpPr>
          <p:cNvPr id="6" name="Slide Number Placeholder 5">
            <a:extLst>
              <a:ext uri="{FF2B5EF4-FFF2-40B4-BE49-F238E27FC236}">
                <a16:creationId xmlns:a16="http://schemas.microsoft.com/office/drawing/2014/main" id="{9996CECB-605D-4D88-B7ED-86CD37AEA693}"/>
              </a:ext>
            </a:extLst>
          </p:cNvPr>
          <p:cNvSpPr>
            <a:spLocks noGrp="1"/>
          </p:cNvSpPr>
          <p:nvPr>
            <p:ph type="sldNum" sz="quarter" idx="12"/>
          </p:nvPr>
        </p:nvSpPr>
        <p:spPr/>
        <p:txBody>
          <a:bodyPr/>
          <a:lstStyle>
            <a:lvl1pPr>
              <a:defRPr/>
            </a:lvl1pPr>
          </a:lstStyle>
          <a:p>
            <a:pPr>
              <a:defRPr/>
            </a:pPr>
            <a:fld id="{CB97013D-8CCB-4DD1-9045-302BC6A55913}" type="slidenum">
              <a:rPr lang="en-US" altLang="en-US"/>
              <a:pPr>
                <a:defRPr/>
              </a:pPr>
              <a:t>‹#›</a:t>
            </a:fld>
            <a:endParaRPr lang="en-US" altLang="en-US"/>
          </a:p>
        </p:txBody>
      </p:sp>
    </p:spTree>
    <p:extLst>
      <p:ext uri="{BB962C8B-B14F-4D97-AF65-F5344CB8AC3E}">
        <p14:creationId xmlns:p14="http://schemas.microsoft.com/office/powerpoint/2010/main" val="17889271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FC76314-8797-4469-8F90-AF28105DA3FA}"/>
              </a:ext>
            </a:extLst>
          </p:cNvPr>
          <p:cNvSpPr>
            <a:spLocks noGrp="1"/>
          </p:cNvSpPr>
          <p:nvPr>
            <p:ph type="dt" sz="half" idx="10"/>
          </p:nvPr>
        </p:nvSpPr>
        <p:spPr/>
        <p:txBody>
          <a:bodyPr/>
          <a:lstStyle>
            <a:lvl1pPr>
              <a:defRPr/>
            </a:lvl1pPr>
          </a:lstStyle>
          <a:p>
            <a:pPr>
              <a:defRPr/>
            </a:pPr>
            <a:fld id="{02CEAE66-604F-4359-9C7F-28F199931B3C}" type="datetime1">
              <a:rPr lang="en-US" altLang="en-US"/>
              <a:pPr>
                <a:defRPr/>
              </a:pPr>
              <a:t>11/6/2021</a:t>
            </a:fld>
            <a:endParaRPr lang="en-US" altLang="en-US"/>
          </a:p>
        </p:txBody>
      </p:sp>
      <p:sp>
        <p:nvSpPr>
          <p:cNvPr id="5" name="Footer Placeholder 4">
            <a:extLst>
              <a:ext uri="{FF2B5EF4-FFF2-40B4-BE49-F238E27FC236}">
                <a16:creationId xmlns:a16="http://schemas.microsoft.com/office/drawing/2014/main" id="{60448B0F-1A66-4C45-854B-C00068E17CCA}"/>
              </a:ext>
            </a:extLst>
          </p:cNvPr>
          <p:cNvSpPr>
            <a:spLocks noGrp="1"/>
          </p:cNvSpPr>
          <p:nvPr>
            <p:ph type="ftr" sz="quarter" idx="11"/>
          </p:nvPr>
        </p:nvSpPr>
        <p:spPr/>
        <p:txBody>
          <a:bodyPr/>
          <a:lstStyle>
            <a:lvl1pPr>
              <a:defRPr/>
            </a:lvl1pPr>
          </a:lstStyle>
          <a:p>
            <a:pPr>
              <a:defRPr/>
            </a:pPr>
            <a:r>
              <a:rPr lang="en-US"/>
              <a:t>PPT 4.1.1</a:t>
            </a:r>
          </a:p>
        </p:txBody>
      </p:sp>
      <p:sp>
        <p:nvSpPr>
          <p:cNvPr id="6" name="Slide Number Placeholder 5">
            <a:extLst>
              <a:ext uri="{FF2B5EF4-FFF2-40B4-BE49-F238E27FC236}">
                <a16:creationId xmlns:a16="http://schemas.microsoft.com/office/drawing/2014/main" id="{69217D19-FE27-45D3-8FEC-F85A9FD33809}"/>
              </a:ext>
            </a:extLst>
          </p:cNvPr>
          <p:cNvSpPr>
            <a:spLocks noGrp="1"/>
          </p:cNvSpPr>
          <p:nvPr>
            <p:ph type="sldNum" sz="quarter" idx="12"/>
          </p:nvPr>
        </p:nvSpPr>
        <p:spPr/>
        <p:txBody>
          <a:bodyPr/>
          <a:lstStyle>
            <a:lvl1pPr>
              <a:defRPr/>
            </a:lvl1pPr>
          </a:lstStyle>
          <a:p>
            <a:pPr>
              <a:defRPr/>
            </a:pPr>
            <a:fld id="{2F185961-CB69-40F3-997E-1A79644FBFE4}" type="slidenum">
              <a:rPr lang="en-US" altLang="en-US"/>
              <a:pPr>
                <a:defRPr/>
              </a:pPr>
              <a:t>‹#›</a:t>
            </a:fld>
            <a:endParaRPr lang="en-US" altLang="en-US"/>
          </a:p>
        </p:txBody>
      </p:sp>
    </p:spTree>
    <p:extLst>
      <p:ext uri="{BB962C8B-B14F-4D97-AF65-F5344CB8AC3E}">
        <p14:creationId xmlns:p14="http://schemas.microsoft.com/office/powerpoint/2010/main" val="2523093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F1A1013-0A4F-428B-83D0-8E52E3CC03DF}"/>
              </a:ext>
            </a:extLst>
          </p:cNvPr>
          <p:cNvSpPr>
            <a:spLocks noGrp="1"/>
          </p:cNvSpPr>
          <p:nvPr>
            <p:ph type="dt" sz="half" idx="10"/>
          </p:nvPr>
        </p:nvSpPr>
        <p:spPr/>
        <p:txBody>
          <a:bodyPr/>
          <a:lstStyle>
            <a:lvl1pPr>
              <a:defRPr/>
            </a:lvl1pPr>
          </a:lstStyle>
          <a:p>
            <a:pPr>
              <a:defRPr/>
            </a:pPr>
            <a:fld id="{E165EFEE-A702-4DEC-AD16-AC330AE812A1}" type="datetime1">
              <a:rPr lang="en-US" altLang="en-US"/>
              <a:pPr>
                <a:defRPr/>
              </a:pPr>
              <a:t>11/6/2021</a:t>
            </a:fld>
            <a:endParaRPr lang="en-US" altLang="en-US"/>
          </a:p>
        </p:txBody>
      </p:sp>
      <p:sp>
        <p:nvSpPr>
          <p:cNvPr id="5" name="Footer Placeholder 4">
            <a:extLst>
              <a:ext uri="{FF2B5EF4-FFF2-40B4-BE49-F238E27FC236}">
                <a16:creationId xmlns:a16="http://schemas.microsoft.com/office/drawing/2014/main" id="{7979B63A-4EB7-42CE-919C-59EA44878ECA}"/>
              </a:ext>
            </a:extLst>
          </p:cNvPr>
          <p:cNvSpPr>
            <a:spLocks noGrp="1"/>
          </p:cNvSpPr>
          <p:nvPr>
            <p:ph type="ftr" sz="quarter" idx="11"/>
          </p:nvPr>
        </p:nvSpPr>
        <p:spPr/>
        <p:txBody>
          <a:bodyPr/>
          <a:lstStyle>
            <a:lvl1pPr>
              <a:defRPr/>
            </a:lvl1pPr>
          </a:lstStyle>
          <a:p>
            <a:pPr>
              <a:defRPr/>
            </a:pPr>
            <a:r>
              <a:rPr lang="en-US"/>
              <a:t>PPT 4.1.1</a:t>
            </a:r>
          </a:p>
        </p:txBody>
      </p:sp>
      <p:sp>
        <p:nvSpPr>
          <p:cNvPr id="6" name="Slide Number Placeholder 5">
            <a:extLst>
              <a:ext uri="{FF2B5EF4-FFF2-40B4-BE49-F238E27FC236}">
                <a16:creationId xmlns:a16="http://schemas.microsoft.com/office/drawing/2014/main" id="{5D416989-0634-46E3-9CDC-6963129BA930}"/>
              </a:ext>
            </a:extLst>
          </p:cNvPr>
          <p:cNvSpPr>
            <a:spLocks noGrp="1"/>
          </p:cNvSpPr>
          <p:nvPr>
            <p:ph type="sldNum" sz="quarter" idx="12"/>
          </p:nvPr>
        </p:nvSpPr>
        <p:spPr/>
        <p:txBody>
          <a:bodyPr/>
          <a:lstStyle>
            <a:lvl1pPr>
              <a:defRPr/>
            </a:lvl1pPr>
          </a:lstStyle>
          <a:p>
            <a:pPr>
              <a:defRPr/>
            </a:pPr>
            <a:fld id="{1781D77D-CA67-49F5-942B-2E7EF81E8117}" type="slidenum">
              <a:rPr lang="en-US" altLang="en-US"/>
              <a:pPr>
                <a:defRPr/>
              </a:pPr>
              <a:t>‹#›</a:t>
            </a:fld>
            <a:endParaRPr lang="en-US" altLang="en-US"/>
          </a:p>
        </p:txBody>
      </p:sp>
    </p:spTree>
    <p:extLst>
      <p:ext uri="{BB962C8B-B14F-4D97-AF65-F5344CB8AC3E}">
        <p14:creationId xmlns:p14="http://schemas.microsoft.com/office/powerpoint/2010/main" val="28879746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E7CF640C-DD49-45E7-AE03-CBFECFBB6FA2}"/>
              </a:ext>
            </a:extLst>
          </p:cNvPr>
          <p:cNvSpPr>
            <a:spLocks noGrp="1"/>
          </p:cNvSpPr>
          <p:nvPr>
            <p:ph type="dt" sz="half" idx="10"/>
          </p:nvPr>
        </p:nvSpPr>
        <p:spPr/>
        <p:txBody>
          <a:bodyPr/>
          <a:lstStyle>
            <a:lvl1pPr>
              <a:defRPr/>
            </a:lvl1pPr>
          </a:lstStyle>
          <a:p>
            <a:pPr>
              <a:defRPr/>
            </a:pPr>
            <a:fld id="{184FBF01-98A5-45DC-836C-8326B98E7E3D}" type="datetime1">
              <a:rPr lang="en-US" altLang="en-US"/>
              <a:pPr>
                <a:defRPr/>
              </a:pPr>
              <a:t>11/6/2021</a:t>
            </a:fld>
            <a:endParaRPr lang="en-US" altLang="en-US"/>
          </a:p>
        </p:txBody>
      </p:sp>
      <p:sp>
        <p:nvSpPr>
          <p:cNvPr id="5" name="Footer Placeholder 4">
            <a:extLst>
              <a:ext uri="{FF2B5EF4-FFF2-40B4-BE49-F238E27FC236}">
                <a16:creationId xmlns:a16="http://schemas.microsoft.com/office/drawing/2014/main" id="{A2B8E4C1-DFE4-4C07-AF5A-4F4673386383}"/>
              </a:ext>
            </a:extLst>
          </p:cNvPr>
          <p:cNvSpPr>
            <a:spLocks noGrp="1"/>
          </p:cNvSpPr>
          <p:nvPr>
            <p:ph type="ftr" sz="quarter" idx="11"/>
          </p:nvPr>
        </p:nvSpPr>
        <p:spPr/>
        <p:txBody>
          <a:bodyPr/>
          <a:lstStyle>
            <a:lvl1pPr>
              <a:defRPr/>
            </a:lvl1pPr>
          </a:lstStyle>
          <a:p>
            <a:pPr>
              <a:defRPr/>
            </a:pPr>
            <a:r>
              <a:rPr lang="en-US"/>
              <a:t>PPT 4.1.1</a:t>
            </a:r>
          </a:p>
        </p:txBody>
      </p:sp>
      <p:sp>
        <p:nvSpPr>
          <p:cNvPr id="6" name="Slide Number Placeholder 5">
            <a:extLst>
              <a:ext uri="{FF2B5EF4-FFF2-40B4-BE49-F238E27FC236}">
                <a16:creationId xmlns:a16="http://schemas.microsoft.com/office/drawing/2014/main" id="{34AE664F-C2EA-446F-BB6E-27C60AC2D464}"/>
              </a:ext>
            </a:extLst>
          </p:cNvPr>
          <p:cNvSpPr>
            <a:spLocks noGrp="1"/>
          </p:cNvSpPr>
          <p:nvPr>
            <p:ph type="sldNum" sz="quarter" idx="12"/>
          </p:nvPr>
        </p:nvSpPr>
        <p:spPr/>
        <p:txBody>
          <a:bodyPr/>
          <a:lstStyle>
            <a:lvl1pPr>
              <a:defRPr/>
            </a:lvl1pPr>
          </a:lstStyle>
          <a:p>
            <a:pPr>
              <a:defRPr/>
            </a:pPr>
            <a:fld id="{EB5F1C93-B724-414C-A62A-EE4582B1DE04}" type="slidenum">
              <a:rPr lang="en-US" altLang="en-US"/>
              <a:pPr>
                <a:defRPr/>
              </a:pPr>
              <a:t>‹#›</a:t>
            </a:fld>
            <a:endParaRPr lang="en-US" altLang="en-US"/>
          </a:p>
        </p:txBody>
      </p:sp>
    </p:spTree>
    <p:extLst>
      <p:ext uri="{BB962C8B-B14F-4D97-AF65-F5344CB8AC3E}">
        <p14:creationId xmlns:p14="http://schemas.microsoft.com/office/powerpoint/2010/main" val="284335789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B2B8468-3364-4B76-B11C-DC798424FFB1}"/>
              </a:ext>
            </a:extLst>
          </p:cNvPr>
          <p:cNvSpPr>
            <a:spLocks noGrp="1"/>
          </p:cNvSpPr>
          <p:nvPr>
            <p:ph type="dt" sz="half" idx="10"/>
          </p:nvPr>
        </p:nvSpPr>
        <p:spPr/>
        <p:txBody>
          <a:bodyPr/>
          <a:lstStyle>
            <a:lvl1pPr>
              <a:defRPr/>
            </a:lvl1pPr>
          </a:lstStyle>
          <a:p>
            <a:pPr>
              <a:defRPr/>
            </a:pPr>
            <a:fld id="{60D44DFB-841D-47BA-BB51-3484C4955E53}" type="datetime1">
              <a:rPr lang="en-US" altLang="en-US"/>
              <a:pPr>
                <a:defRPr/>
              </a:pPr>
              <a:t>11/6/2021</a:t>
            </a:fld>
            <a:endParaRPr lang="en-US" altLang="en-US"/>
          </a:p>
        </p:txBody>
      </p:sp>
      <p:sp>
        <p:nvSpPr>
          <p:cNvPr id="5" name="Footer Placeholder 4">
            <a:extLst>
              <a:ext uri="{FF2B5EF4-FFF2-40B4-BE49-F238E27FC236}">
                <a16:creationId xmlns:a16="http://schemas.microsoft.com/office/drawing/2014/main" id="{048F2D10-4B82-43D5-A5D3-2B7B371C8B75}"/>
              </a:ext>
            </a:extLst>
          </p:cNvPr>
          <p:cNvSpPr>
            <a:spLocks noGrp="1"/>
          </p:cNvSpPr>
          <p:nvPr>
            <p:ph type="ftr" sz="quarter" idx="11"/>
          </p:nvPr>
        </p:nvSpPr>
        <p:spPr/>
        <p:txBody>
          <a:bodyPr/>
          <a:lstStyle>
            <a:lvl1pPr>
              <a:defRPr/>
            </a:lvl1pPr>
          </a:lstStyle>
          <a:p>
            <a:pPr>
              <a:defRPr/>
            </a:pPr>
            <a:r>
              <a:rPr lang="en-US"/>
              <a:t>PPT 4.1.1</a:t>
            </a:r>
          </a:p>
        </p:txBody>
      </p:sp>
      <p:sp>
        <p:nvSpPr>
          <p:cNvPr id="6" name="Slide Number Placeholder 5">
            <a:extLst>
              <a:ext uri="{FF2B5EF4-FFF2-40B4-BE49-F238E27FC236}">
                <a16:creationId xmlns:a16="http://schemas.microsoft.com/office/drawing/2014/main" id="{EAFC878C-D90E-411C-9548-A03CDC231653}"/>
              </a:ext>
            </a:extLst>
          </p:cNvPr>
          <p:cNvSpPr>
            <a:spLocks noGrp="1"/>
          </p:cNvSpPr>
          <p:nvPr>
            <p:ph type="sldNum" sz="quarter" idx="12"/>
          </p:nvPr>
        </p:nvSpPr>
        <p:spPr/>
        <p:txBody>
          <a:bodyPr/>
          <a:lstStyle>
            <a:lvl1pPr>
              <a:defRPr/>
            </a:lvl1pPr>
          </a:lstStyle>
          <a:p>
            <a:pPr>
              <a:defRPr/>
            </a:pPr>
            <a:fld id="{7D72E313-E788-48DA-8531-C34295BB7A6B}" type="slidenum">
              <a:rPr lang="en-US" altLang="en-US"/>
              <a:pPr>
                <a:defRPr/>
              </a:pPr>
              <a:t>‹#›</a:t>
            </a:fld>
            <a:endParaRPr lang="en-US" altLang="en-US"/>
          </a:p>
        </p:txBody>
      </p:sp>
    </p:spTree>
    <p:extLst>
      <p:ext uri="{BB962C8B-B14F-4D97-AF65-F5344CB8AC3E}">
        <p14:creationId xmlns:p14="http://schemas.microsoft.com/office/powerpoint/2010/main" val="6124019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5BEBF425-DD37-4F39-8C71-EE218E81B29C}"/>
              </a:ext>
            </a:extLst>
          </p:cNvPr>
          <p:cNvSpPr>
            <a:spLocks noGrp="1"/>
          </p:cNvSpPr>
          <p:nvPr>
            <p:ph type="dt" sz="half" idx="10"/>
          </p:nvPr>
        </p:nvSpPr>
        <p:spPr/>
        <p:txBody>
          <a:bodyPr/>
          <a:lstStyle>
            <a:lvl1pPr>
              <a:defRPr/>
            </a:lvl1pPr>
          </a:lstStyle>
          <a:p>
            <a:pPr>
              <a:defRPr/>
            </a:pPr>
            <a:fld id="{765E508C-E512-425F-BDE3-3E356E5440FE}" type="datetime1">
              <a:rPr lang="en-US" altLang="en-US"/>
              <a:pPr>
                <a:defRPr/>
              </a:pPr>
              <a:t>11/6/2021</a:t>
            </a:fld>
            <a:endParaRPr lang="en-US" altLang="en-US"/>
          </a:p>
        </p:txBody>
      </p:sp>
      <p:sp>
        <p:nvSpPr>
          <p:cNvPr id="6" name="Footer Placeholder 4">
            <a:extLst>
              <a:ext uri="{FF2B5EF4-FFF2-40B4-BE49-F238E27FC236}">
                <a16:creationId xmlns:a16="http://schemas.microsoft.com/office/drawing/2014/main" id="{3EBFAF35-213D-4104-A985-78B6561D4BE3}"/>
              </a:ext>
            </a:extLst>
          </p:cNvPr>
          <p:cNvSpPr>
            <a:spLocks noGrp="1"/>
          </p:cNvSpPr>
          <p:nvPr>
            <p:ph type="ftr" sz="quarter" idx="11"/>
          </p:nvPr>
        </p:nvSpPr>
        <p:spPr/>
        <p:txBody>
          <a:bodyPr/>
          <a:lstStyle>
            <a:lvl1pPr>
              <a:defRPr/>
            </a:lvl1pPr>
          </a:lstStyle>
          <a:p>
            <a:pPr>
              <a:defRPr/>
            </a:pPr>
            <a:r>
              <a:rPr lang="en-US"/>
              <a:t>PPT 4.1.1</a:t>
            </a:r>
          </a:p>
        </p:txBody>
      </p:sp>
      <p:sp>
        <p:nvSpPr>
          <p:cNvPr id="7" name="Slide Number Placeholder 5">
            <a:extLst>
              <a:ext uri="{FF2B5EF4-FFF2-40B4-BE49-F238E27FC236}">
                <a16:creationId xmlns:a16="http://schemas.microsoft.com/office/drawing/2014/main" id="{BED6E055-758F-4A20-B506-5442245E96B4}"/>
              </a:ext>
            </a:extLst>
          </p:cNvPr>
          <p:cNvSpPr>
            <a:spLocks noGrp="1"/>
          </p:cNvSpPr>
          <p:nvPr>
            <p:ph type="sldNum" sz="quarter" idx="12"/>
          </p:nvPr>
        </p:nvSpPr>
        <p:spPr/>
        <p:txBody>
          <a:bodyPr/>
          <a:lstStyle>
            <a:lvl1pPr>
              <a:defRPr/>
            </a:lvl1pPr>
          </a:lstStyle>
          <a:p>
            <a:pPr>
              <a:defRPr/>
            </a:pPr>
            <a:fld id="{D0E2F296-436F-4109-97F7-A5000D4999D3}" type="slidenum">
              <a:rPr lang="en-US" altLang="en-US"/>
              <a:pPr>
                <a:defRPr/>
              </a:pPr>
              <a:t>‹#›</a:t>
            </a:fld>
            <a:endParaRPr lang="en-US" altLang="en-US"/>
          </a:p>
        </p:txBody>
      </p:sp>
    </p:spTree>
    <p:extLst>
      <p:ext uri="{BB962C8B-B14F-4D97-AF65-F5344CB8AC3E}">
        <p14:creationId xmlns:p14="http://schemas.microsoft.com/office/powerpoint/2010/main" val="29937925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AEC49FFF-BF23-4090-93F5-5BF607EF9AD2}"/>
              </a:ext>
            </a:extLst>
          </p:cNvPr>
          <p:cNvSpPr>
            <a:spLocks noGrp="1"/>
          </p:cNvSpPr>
          <p:nvPr>
            <p:ph type="dt" sz="half" idx="10"/>
          </p:nvPr>
        </p:nvSpPr>
        <p:spPr/>
        <p:txBody>
          <a:bodyPr/>
          <a:lstStyle>
            <a:lvl1pPr>
              <a:defRPr/>
            </a:lvl1pPr>
          </a:lstStyle>
          <a:p>
            <a:pPr>
              <a:defRPr/>
            </a:pPr>
            <a:fld id="{87DBD13C-6B54-4192-8453-381A5C098766}" type="datetime1">
              <a:rPr lang="en-US" altLang="en-US"/>
              <a:pPr>
                <a:defRPr/>
              </a:pPr>
              <a:t>11/6/2021</a:t>
            </a:fld>
            <a:endParaRPr lang="en-US" altLang="en-US"/>
          </a:p>
        </p:txBody>
      </p:sp>
      <p:sp>
        <p:nvSpPr>
          <p:cNvPr id="8" name="Footer Placeholder 4">
            <a:extLst>
              <a:ext uri="{FF2B5EF4-FFF2-40B4-BE49-F238E27FC236}">
                <a16:creationId xmlns:a16="http://schemas.microsoft.com/office/drawing/2014/main" id="{0328E968-AC46-4F15-8E8E-1964637727F0}"/>
              </a:ext>
            </a:extLst>
          </p:cNvPr>
          <p:cNvSpPr>
            <a:spLocks noGrp="1"/>
          </p:cNvSpPr>
          <p:nvPr>
            <p:ph type="ftr" sz="quarter" idx="11"/>
          </p:nvPr>
        </p:nvSpPr>
        <p:spPr/>
        <p:txBody>
          <a:bodyPr/>
          <a:lstStyle>
            <a:lvl1pPr>
              <a:defRPr/>
            </a:lvl1pPr>
          </a:lstStyle>
          <a:p>
            <a:pPr>
              <a:defRPr/>
            </a:pPr>
            <a:r>
              <a:rPr lang="en-US"/>
              <a:t>PPT 4.1.1</a:t>
            </a:r>
          </a:p>
        </p:txBody>
      </p:sp>
      <p:sp>
        <p:nvSpPr>
          <p:cNvPr id="9" name="Slide Number Placeholder 5">
            <a:extLst>
              <a:ext uri="{FF2B5EF4-FFF2-40B4-BE49-F238E27FC236}">
                <a16:creationId xmlns:a16="http://schemas.microsoft.com/office/drawing/2014/main" id="{0CB6D683-0560-4D98-85FF-23FB4FA15298}"/>
              </a:ext>
            </a:extLst>
          </p:cNvPr>
          <p:cNvSpPr>
            <a:spLocks noGrp="1"/>
          </p:cNvSpPr>
          <p:nvPr>
            <p:ph type="sldNum" sz="quarter" idx="12"/>
          </p:nvPr>
        </p:nvSpPr>
        <p:spPr/>
        <p:txBody>
          <a:bodyPr/>
          <a:lstStyle>
            <a:lvl1pPr>
              <a:defRPr/>
            </a:lvl1pPr>
          </a:lstStyle>
          <a:p>
            <a:pPr>
              <a:defRPr/>
            </a:pPr>
            <a:fld id="{669175AF-1A44-4AB9-BD1E-D39A2C552C08}" type="slidenum">
              <a:rPr lang="en-US" altLang="en-US"/>
              <a:pPr>
                <a:defRPr/>
              </a:pPr>
              <a:t>‹#›</a:t>
            </a:fld>
            <a:endParaRPr lang="en-US" altLang="en-US"/>
          </a:p>
        </p:txBody>
      </p:sp>
    </p:spTree>
    <p:extLst>
      <p:ext uri="{BB962C8B-B14F-4D97-AF65-F5344CB8AC3E}">
        <p14:creationId xmlns:p14="http://schemas.microsoft.com/office/powerpoint/2010/main" val="11695185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95F343E1-7F21-4E3A-9A8D-5D94329F9179}"/>
              </a:ext>
            </a:extLst>
          </p:cNvPr>
          <p:cNvSpPr>
            <a:spLocks noGrp="1"/>
          </p:cNvSpPr>
          <p:nvPr>
            <p:ph type="dt" sz="half" idx="10"/>
          </p:nvPr>
        </p:nvSpPr>
        <p:spPr/>
        <p:txBody>
          <a:bodyPr/>
          <a:lstStyle>
            <a:lvl1pPr>
              <a:defRPr/>
            </a:lvl1pPr>
          </a:lstStyle>
          <a:p>
            <a:pPr>
              <a:defRPr/>
            </a:pPr>
            <a:fld id="{19E5B2E7-3A4C-4D1F-A288-385F9669C6C8}" type="datetime1">
              <a:rPr lang="en-US" altLang="en-US"/>
              <a:pPr>
                <a:defRPr/>
              </a:pPr>
              <a:t>11/6/2021</a:t>
            </a:fld>
            <a:endParaRPr lang="en-US" altLang="en-US"/>
          </a:p>
        </p:txBody>
      </p:sp>
      <p:sp>
        <p:nvSpPr>
          <p:cNvPr id="4" name="Footer Placeholder 4">
            <a:extLst>
              <a:ext uri="{FF2B5EF4-FFF2-40B4-BE49-F238E27FC236}">
                <a16:creationId xmlns:a16="http://schemas.microsoft.com/office/drawing/2014/main" id="{7C1DA7EC-928D-4D4C-94FD-835EEB209EE6}"/>
              </a:ext>
            </a:extLst>
          </p:cNvPr>
          <p:cNvSpPr>
            <a:spLocks noGrp="1"/>
          </p:cNvSpPr>
          <p:nvPr>
            <p:ph type="ftr" sz="quarter" idx="11"/>
          </p:nvPr>
        </p:nvSpPr>
        <p:spPr/>
        <p:txBody>
          <a:bodyPr/>
          <a:lstStyle>
            <a:lvl1pPr>
              <a:defRPr/>
            </a:lvl1pPr>
          </a:lstStyle>
          <a:p>
            <a:pPr>
              <a:defRPr/>
            </a:pPr>
            <a:r>
              <a:rPr lang="en-US"/>
              <a:t>PPT 4.1.1</a:t>
            </a:r>
          </a:p>
        </p:txBody>
      </p:sp>
      <p:sp>
        <p:nvSpPr>
          <p:cNvPr id="5" name="Slide Number Placeholder 5">
            <a:extLst>
              <a:ext uri="{FF2B5EF4-FFF2-40B4-BE49-F238E27FC236}">
                <a16:creationId xmlns:a16="http://schemas.microsoft.com/office/drawing/2014/main" id="{21A4DCD0-313E-4DF2-960B-36DFA464F987}"/>
              </a:ext>
            </a:extLst>
          </p:cNvPr>
          <p:cNvSpPr>
            <a:spLocks noGrp="1"/>
          </p:cNvSpPr>
          <p:nvPr>
            <p:ph type="sldNum" sz="quarter" idx="12"/>
          </p:nvPr>
        </p:nvSpPr>
        <p:spPr/>
        <p:txBody>
          <a:bodyPr/>
          <a:lstStyle>
            <a:lvl1pPr>
              <a:defRPr/>
            </a:lvl1pPr>
          </a:lstStyle>
          <a:p>
            <a:pPr>
              <a:defRPr/>
            </a:pPr>
            <a:fld id="{DFA620A0-4B0B-438E-91CE-C9EB8B8AD7AC}" type="slidenum">
              <a:rPr lang="en-US" altLang="en-US"/>
              <a:pPr>
                <a:defRPr/>
              </a:pPr>
              <a:t>‹#›</a:t>
            </a:fld>
            <a:endParaRPr lang="en-US" altLang="en-US"/>
          </a:p>
        </p:txBody>
      </p:sp>
    </p:spTree>
    <p:extLst>
      <p:ext uri="{BB962C8B-B14F-4D97-AF65-F5344CB8AC3E}">
        <p14:creationId xmlns:p14="http://schemas.microsoft.com/office/powerpoint/2010/main" val="4337365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97864C53-67AE-44C5-9250-9A793C996C58}"/>
              </a:ext>
            </a:extLst>
          </p:cNvPr>
          <p:cNvSpPr>
            <a:spLocks noGrp="1"/>
          </p:cNvSpPr>
          <p:nvPr>
            <p:ph type="dt" sz="half" idx="10"/>
          </p:nvPr>
        </p:nvSpPr>
        <p:spPr/>
        <p:txBody>
          <a:bodyPr/>
          <a:lstStyle>
            <a:lvl1pPr>
              <a:defRPr/>
            </a:lvl1pPr>
          </a:lstStyle>
          <a:p>
            <a:pPr>
              <a:defRPr/>
            </a:pPr>
            <a:fld id="{8C81A169-6790-4949-94D2-855FB9B7BD09}" type="datetime1">
              <a:rPr lang="en-US" altLang="en-US"/>
              <a:pPr>
                <a:defRPr/>
              </a:pPr>
              <a:t>11/6/2021</a:t>
            </a:fld>
            <a:endParaRPr lang="en-US" altLang="en-US"/>
          </a:p>
        </p:txBody>
      </p:sp>
      <p:sp>
        <p:nvSpPr>
          <p:cNvPr id="3" name="Footer Placeholder 4">
            <a:extLst>
              <a:ext uri="{FF2B5EF4-FFF2-40B4-BE49-F238E27FC236}">
                <a16:creationId xmlns:a16="http://schemas.microsoft.com/office/drawing/2014/main" id="{18ACAFAC-BE7C-4583-8785-B45E319EDC5E}"/>
              </a:ext>
            </a:extLst>
          </p:cNvPr>
          <p:cNvSpPr>
            <a:spLocks noGrp="1"/>
          </p:cNvSpPr>
          <p:nvPr>
            <p:ph type="ftr" sz="quarter" idx="11"/>
          </p:nvPr>
        </p:nvSpPr>
        <p:spPr/>
        <p:txBody>
          <a:bodyPr/>
          <a:lstStyle>
            <a:lvl1pPr>
              <a:defRPr/>
            </a:lvl1pPr>
          </a:lstStyle>
          <a:p>
            <a:pPr>
              <a:defRPr/>
            </a:pPr>
            <a:r>
              <a:rPr lang="en-US"/>
              <a:t>PPT 4.1.1</a:t>
            </a:r>
          </a:p>
        </p:txBody>
      </p:sp>
      <p:sp>
        <p:nvSpPr>
          <p:cNvPr id="4" name="Slide Number Placeholder 5">
            <a:extLst>
              <a:ext uri="{FF2B5EF4-FFF2-40B4-BE49-F238E27FC236}">
                <a16:creationId xmlns:a16="http://schemas.microsoft.com/office/drawing/2014/main" id="{FE37096A-B112-42A8-9A60-250ECF0DB90B}"/>
              </a:ext>
            </a:extLst>
          </p:cNvPr>
          <p:cNvSpPr>
            <a:spLocks noGrp="1"/>
          </p:cNvSpPr>
          <p:nvPr>
            <p:ph type="sldNum" sz="quarter" idx="12"/>
          </p:nvPr>
        </p:nvSpPr>
        <p:spPr/>
        <p:txBody>
          <a:bodyPr/>
          <a:lstStyle>
            <a:lvl1pPr>
              <a:defRPr/>
            </a:lvl1pPr>
          </a:lstStyle>
          <a:p>
            <a:pPr>
              <a:defRPr/>
            </a:pPr>
            <a:fld id="{0BD6D97E-4F96-4C66-A426-E5355A7F1945}" type="slidenum">
              <a:rPr lang="en-US" altLang="en-US"/>
              <a:pPr>
                <a:defRPr/>
              </a:pPr>
              <a:t>‹#›</a:t>
            </a:fld>
            <a:endParaRPr lang="en-US" altLang="en-US"/>
          </a:p>
        </p:txBody>
      </p:sp>
    </p:spTree>
    <p:extLst>
      <p:ext uri="{BB962C8B-B14F-4D97-AF65-F5344CB8AC3E}">
        <p14:creationId xmlns:p14="http://schemas.microsoft.com/office/powerpoint/2010/main" val="23949607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F758A504-6ED6-46D0-9378-D0B93CD8E7DA}"/>
              </a:ext>
            </a:extLst>
          </p:cNvPr>
          <p:cNvSpPr>
            <a:spLocks noGrp="1"/>
          </p:cNvSpPr>
          <p:nvPr>
            <p:ph type="dt" sz="half" idx="10"/>
          </p:nvPr>
        </p:nvSpPr>
        <p:spPr/>
        <p:txBody>
          <a:bodyPr/>
          <a:lstStyle>
            <a:lvl1pPr>
              <a:defRPr/>
            </a:lvl1pPr>
          </a:lstStyle>
          <a:p>
            <a:pPr>
              <a:defRPr/>
            </a:pPr>
            <a:fld id="{C563D27C-E805-4C87-A640-A6C19CC876B8}" type="datetime1">
              <a:rPr lang="en-US" altLang="en-US"/>
              <a:pPr>
                <a:defRPr/>
              </a:pPr>
              <a:t>11/6/2021</a:t>
            </a:fld>
            <a:endParaRPr lang="en-US" altLang="en-US"/>
          </a:p>
        </p:txBody>
      </p:sp>
      <p:sp>
        <p:nvSpPr>
          <p:cNvPr id="6" name="Footer Placeholder 4">
            <a:extLst>
              <a:ext uri="{FF2B5EF4-FFF2-40B4-BE49-F238E27FC236}">
                <a16:creationId xmlns:a16="http://schemas.microsoft.com/office/drawing/2014/main" id="{A703C7CE-2E63-4CCF-B961-DF0546815AF0}"/>
              </a:ext>
            </a:extLst>
          </p:cNvPr>
          <p:cNvSpPr>
            <a:spLocks noGrp="1"/>
          </p:cNvSpPr>
          <p:nvPr>
            <p:ph type="ftr" sz="quarter" idx="11"/>
          </p:nvPr>
        </p:nvSpPr>
        <p:spPr/>
        <p:txBody>
          <a:bodyPr/>
          <a:lstStyle>
            <a:lvl1pPr>
              <a:defRPr/>
            </a:lvl1pPr>
          </a:lstStyle>
          <a:p>
            <a:pPr>
              <a:defRPr/>
            </a:pPr>
            <a:r>
              <a:rPr lang="en-US"/>
              <a:t>PPT 4.1.1</a:t>
            </a:r>
          </a:p>
        </p:txBody>
      </p:sp>
      <p:sp>
        <p:nvSpPr>
          <p:cNvPr id="7" name="Slide Number Placeholder 5">
            <a:extLst>
              <a:ext uri="{FF2B5EF4-FFF2-40B4-BE49-F238E27FC236}">
                <a16:creationId xmlns:a16="http://schemas.microsoft.com/office/drawing/2014/main" id="{726F9FB7-46A9-456C-8FF0-9DC411ED4AD3}"/>
              </a:ext>
            </a:extLst>
          </p:cNvPr>
          <p:cNvSpPr>
            <a:spLocks noGrp="1"/>
          </p:cNvSpPr>
          <p:nvPr>
            <p:ph type="sldNum" sz="quarter" idx="12"/>
          </p:nvPr>
        </p:nvSpPr>
        <p:spPr/>
        <p:txBody>
          <a:bodyPr/>
          <a:lstStyle>
            <a:lvl1pPr>
              <a:defRPr/>
            </a:lvl1pPr>
          </a:lstStyle>
          <a:p>
            <a:pPr>
              <a:defRPr/>
            </a:pPr>
            <a:fld id="{BE0ED6BE-2D3F-4D87-8591-F02B15829D8D}" type="slidenum">
              <a:rPr lang="en-US" altLang="en-US"/>
              <a:pPr>
                <a:defRPr/>
              </a:pPr>
              <a:t>‹#›</a:t>
            </a:fld>
            <a:endParaRPr lang="en-US" altLang="en-US"/>
          </a:p>
        </p:txBody>
      </p:sp>
    </p:spTree>
    <p:extLst>
      <p:ext uri="{BB962C8B-B14F-4D97-AF65-F5344CB8AC3E}">
        <p14:creationId xmlns:p14="http://schemas.microsoft.com/office/powerpoint/2010/main" val="12084776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0F5BCF65-14A9-46F3-8993-D9C0A5B28BB1}"/>
              </a:ext>
            </a:extLst>
          </p:cNvPr>
          <p:cNvSpPr>
            <a:spLocks noGrp="1"/>
          </p:cNvSpPr>
          <p:nvPr>
            <p:ph type="dt" sz="half" idx="10"/>
          </p:nvPr>
        </p:nvSpPr>
        <p:spPr/>
        <p:txBody>
          <a:bodyPr/>
          <a:lstStyle>
            <a:lvl1pPr>
              <a:defRPr/>
            </a:lvl1pPr>
          </a:lstStyle>
          <a:p>
            <a:pPr>
              <a:defRPr/>
            </a:pPr>
            <a:fld id="{49F0D267-6D20-4E32-9B1D-D7FB9D537A00}" type="datetime1">
              <a:rPr lang="en-US" altLang="en-US"/>
              <a:pPr>
                <a:defRPr/>
              </a:pPr>
              <a:t>11/6/2021</a:t>
            </a:fld>
            <a:endParaRPr lang="en-US" altLang="en-US"/>
          </a:p>
        </p:txBody>
      </p:sp>
      <p:sp>
        <p:nvSpPr>
          <p:cNvPr id="6" name="Footer Placeholder 4">
            <a:extLst>
              <a:ext uri="{FF2B5EF4-FFF2-40B4-BE49-F238E27FC236}">
                <a16:creationId xmlns:a16="http://schemas.microsoft.com/office/drawing/2014/main" id="{F8C2409E-891A-46AC-9E67-CE487D9BD7EF}"/>
              </a:ext>
            </a:extLst>
          </p:cNvPr>
          <p:cNvSpPr>
            <a:spLocks noGrp="1"/>
          </p:cNvSpPr>
          <p:nvPr>
            <p:ph type="ftr" sz="quarter" idx="11"/>
          </p:nvPr>
        </p:nvSpPr>
        <p:spPr/>
        <p:txBody>
          <a:bodyPr/>
          <a:lstStyle>
            <a:lvl1pPr>
              <a:defRPr/>
            </a:lvl1pPr>
          </a:lstStyle>
          <a:p>
            <a:pPr>
              <a:defRPr/>
            </a:pPr>
            <a:r>
              <a:rPr lang="en-US"/>
              <a:t>PPT 4.1.1</a:t>
            </a:r>
          </a:p>
        </p:txBody>
      </p:sp>
      <p:sp>
        <p:nvSpPr>
          <p:cNvPr id="7" name="Slide Number Placeholder 5">
            <a:extLst>
              <a:ext uri="{FF2B5EF4-FFF2-40B4-BE49-F238E27FC236}">
                <a16:creationId xmlns:a16="http://schemas.microsoft.com/office/drawing/2014/main" id="{ACB5EB05-7699-4686-A881-99FAC8E37144}"/>
              </a:ext>
            </a:extLst>
          </p:cNvPr>
          <p:cNvSpPr>
            <a:spLocks noGrp="1"/>
          </p:cNvSpPr>
          <p:nvPr>
            <p:ph type="sldNum" sz="quarter" idx="12"/>
          </p:nvPr>
        </p:nvSpPr>
        <p:spPr/>
        <p:txBody>
          <a:bodyPr/>
          <a:lstStyle>
            <a:lvl1pPr>
              <a:defRPr/>
            </a:lvl1pPr>
          </a:lstStyle>
          <a:p>
            <a:pPr>
              <a:defRPr/>
            </a:pPr>
            <a:fld id="{E915ADD6-EB8B-4120-AC38-E49911ACB669}" type="slidenum">
              <a:rPr lang="en-US" altLang="en-US"/>
              <a:pPr>
                <a:defRPr/>
              </a:pPr>
              <a:t>‹#›</a:t>
            </a:fld>
            <a:endParaRPr lang="en-US" altLang="en-US"/>
          </a:p>
        </p:txBody>
      </p:sp>
    </p:spTree>
    <p:extLst>
      <p:ext uri="{BB962C8B-B14F-4D97-AF65-F5344CB8AC3E}">
        <p14:creationId xmlns:p14="http://schemas.microsoft.com/office/powerpoint/2010/main" val="6455022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44B550F8-AC34-459C-97C8-16338E72400A}"/>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CE065C0A-9E7D-462D-9294-18B260F7DE89}"/>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925A4031-1EF1-4317-846E-5C39801908B4}"/>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smtClean="0">
                <a:solidFill>
                  <a:srgbClr val="898989"/>
                </a:solidFill>
                <a:latin typeface="Calibri" panose="020F0502020204030204" pitchFamily="34" charset="0"/>
              </a:defRPr>
            </a:lvl1pPr>
          </a:lstStyle>
          <a:p>
            <a:pPr>
              <a:defRPr/>
            </a:pPr>
            <a:fld id="{9D18A464-7F55-4724-9978-1B13EAD547DA}" type="datetime1">
              <a:rPr lang="en-US" altLang="en-US"/>
              <a:pPr>
                <a:defRPr/>
              </a:pPr>
              <a:t>11/6/2021</a:t>
            </a:fld>
            <a:endParaRPr lang="en-US" altLang="en-US"/>
          </a:p>
        </p:txBody>
      </p:sp>
      <p:sp>
        <p:nvSpPr>
          <p:cNvPr id="5" name="Footer Placeholder 4">
            <a:extLst>
              <a:ext uri="{FF2B5EF4-FFF2-40B4-BE49-F238E27FC236}">
                <a16:creationId xmlns:a16="http://schemas.microsoft.com/office/drawing/2014/main" id="{54537CE9-3923-4C36-8F93-4CEDC320706C}"/>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r>
              <a:rPr lang="en-US"/>
              <a:t>PPT 4.1.1</a:t>
            </a:r>
          </a:p>
        </p:txBody>
      </p:sp>
      <p:sp>
        <p:nvSpPr>
          <p:cNvPr id="6" name="Slide Number Placeholder 5">
            <a:extLst>
              <a:ext uri="{FF2B5EF4-FFF2-40B4-BE49-F238E27FC236}">
                <a16:creationId xmlns:a16="http://schemas.microsoft.com/office/drawing/2014/main" id="{910BEC81-06CD-45A3-A1F8-73C4061684D6}"/>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smtClean="0">
                <a:solidFill>
                  <a:srgbClr val="898989"/>
                </a:solidFill>
                <a:latin typeface="Calibri" panose="020F0502020204030204" pitchFamily="34" charset="0"/>
              </a:defRPr>
            </a:lvl1pPr>
          </a:lstStyle>
          <a:p>
            <a:pPr>
              <a:defRPr/>
            </a:pPr>
            <a:fld id="{1091B8C2-E41B-46DE-839D-0AB793D23343}"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sldNum="0" hdr="0" dt="0"/>
  <p:txStyles>
    <p:titleStyle>
      <a:lvl1pPr algn="ctr" defTabSz="457200" rtl="0" eaLnBrk="0" fontAlgn="base" hangingPunct="0">
        <a:spcBef>
          <a:spcPct val="0"/>
        </a:spcBef>
        <a:spcAft>
          <a:spcPct val="0"/>
        </a:spcAft>
        <a:defRPr sz="4400" kern="1200">
          <a:solidFill>
            <a:schemeClr val="tx1"/>
          </a:solidFill>
          <a:latin typeface="+mj-lt"/>
          <a:ea typeface="ＭＳ Ｐゴシック" charset="-128"/>
          <a:cs typeface="ＭＳ Ｐゴシック" charset="-128"/>
        </a:defRPr>
      </a:lvl1pPr>
      <a:lvl2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2pPr>
      <a:lvl3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3pPr>
      <a:lvl4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4pPr>
      <a:lvl5pPr algn="ctr" defTabSz="457200" rtl="0" eaLnBrk="0" fontAlgn="base" hangingPunct="0">
        <a:spcBef>
          <a:spcPct val="0"/>
        </a:spcBef>
        <a:spcAft>
          <a:spcPct val="0"/>
        </a:spcAft>
        <a:defRPr sz="4400">
          <a:solidFill>
            <a:schemeClr val="tx1"/>
          </a:solidFill>
          <a:latin typeface="Calibri" charset="0"/>
          <a:ea typeface="ＭＳ Ｐゴシック" charset="-128"/>
          <a:cs typeface="ＭＳ Ｐゴシック" charset="-128"/>
        </a:defRPr>
      </a:lvl5pPr>
      <a:lvl6pPr marL="4572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6pPr>
      <a:lvl7pPr marL="9144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7pPr>
      <a:lvl8pPr marL="13716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8pPr>
      <a:lvl9pPr marL="1828800" algn="ctr" defTabSz="457200" rtl="0" fontAlgn="base">
        <a:spcBef>
          <a:spcPct val="0"/>
        </a:spcBef>
        <a:spcAft>
          <a:spcPct val="0"/>
        </a:spcAft>
        <a:defRPr sz="4400">
          <a:solidFill>
            <a:schemeClr val="tx1"/>
          </a:solidFill>
          <a:latin typeface="Calibri" charset="0"/>
          <a:ea typeface="ＭＳ Ｐゴシック" charset="-128"/>
          <a:cs typeface="ＭＳ Ｐゴシック" charset="-128"/>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charset="-128"/>
          <a:cs typeface="ＭＳ Ｐゴシック" charset="-128"/>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charset="-128"/>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charset="-128"/>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charset="-128"/>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s://kcts9.pbslearningmedia.org/resource/kqedcl11.sci.ess.atthcoreofclimatechange/at-the-core-of-climate-change/"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4.xml"/><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4.xml"/><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Title 1">
            <a:extLst>
              <a:ext uri="{FF2B5EF4-FFF2-40B4-BE49-F238E27FC236}">
                <a16:creationId xmlns:a16="http://schemas.microsoft.com/office/drawing/2014/main" id="{C48E3767-DD87-46CF-9656-290EB10CC635}"/>
              </a:ext>
            </a:extLst>
          </p:cNvPr>
          <p:cNvSpPr>
            <a:spLocks noGrp="1"/>
          </p:cNvSpPr>
          <p:nvPr>
            <p:ph type="ctrTitle"/>
          </p:nvPr>
        </p:nvSpPr>
        <p:spPr>
          <a:xfrm>
            <a:off x="685800" y="1395413"/>
            <a:ext cx="7772400" cy="1470025"/>
          </a:xfrm>
        </p:spPr>
        <p:txBody>
          <a:bodyPr/>
          <a:lstStyle/>
          <a:p>
            <a:pPr eaLnBrk="1" hangingPunct="1"/>
            <a:r>
              <a:rPr lang="en-US" altLang="en-US" sz="4000">
                <a:ea typeface="ＭＳ Ｐゴシック" panose="020B0600070205080204" pitchFamily="34" charset="-128"/>
              </a:rPr>
              <a:t>How do we know about the climate from thousands of years ago?</a:t>
            </a:r>
          </a:p>
        </p:txBody>
      </p:sp>
      <p:sp>
        <p:nvSpPr>
          <p:cNvPr id="3" name="Subtitle 2">
            <a:extLst>
              <a:ext uri="{FF2B5EF4-FFF2-40B4-BE49-F238E27FC236}">
                <a16:creationId xmlns:a16="http://schemas.microsoft.com/office/drawing/2014/main" id="{CEB6A77A-3C6D-413C-80A4-DDC2FB30D63F}"/>
              </a:ext>
            </a:extLst>
          </p:cNvPr>
          <p:cNvSpPr>
            <a:spLocks noGrp="1"/>
          </p:cNvSpPr>
          <p:nvPr>
            <p:ph type="subTitle" idx="1"/>
          </p:nvPr>
        </p:nvSpPr>
        <p:spPr/>
        <p:txBody>
          <a:bodyPr rtlCol="0">
            <a:normAutofit/>
          </a:bodyPr>
          <a:lstStyle/>
          <a:p>
            <a:pPr eaLnBrk="1" fontAlgn="auto" hangingPunct="1">
              <a:spcAft>
                <a:spcPts val="0"/>
              </a:spcAft>
              <a:buFont typeface="Arial"/>
              <a:buNone/>
              <a:defRPr/>
            </a:pPr>
            <a:endParaRPr lang="en-US" dirty="0">
              <a:ea typeface="+mn-ea"/>
              <a:cs typeface="+mn-cs"/>
            </a:endParaRPr>
          </a:p>
        </p:txBody>
      </p:sp>
      <p:pic>
        <p:nvPicPr>
          <p:cNvPr id="4100" name="Picture 3" descr="hot-thermometer.gif">
            <a:extLst>
              <a:ext uri="{FF2B5EF4-FFF2-40B4-BE49-F238E27FC236}">
                <a16:creationId xmlns:a16="http://schemas.microsoft.com/office/drawing/2014/main" id="{AD8F8C35-A775-47B0-9AB6-7C2F7C45AE8D}"/>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143000" y="3600450"/>
            <a:ext cx="1627188" cy="2825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101" name="Picture 4" descr="question_mark3.jpg">
            <a:extLst>
              <a:ext uri="{FF2B5EF4-FFF2-40B4-BE49-F238E27FC236}">
                <a16:creationId xmlns:a16="http://schemas.microsoft.com/office/drawing/2014/main" id="{7E0A72D4-187F-4556-BC50-AF749FBC3B2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365750" y="3600450"/>
            <a:ext cx="2406650" cy="25336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Footer Placeholder 5">
            <a:extLst>
              <a:ext uri="{FF2B5EF4-FFF2-40B4-BE49-F238E27FC236}">
                <a16:creationId xmlns:a16="http://schemas.microsoft.com/office/drawing/2014/main" id="{D69AA3F9-4E3C-4F57-84A7-540ED5B7A85F}"/>
              </a:ext>
            </a:extLst>
          </p:cNvPr>
          <p:cNvSpPr>
            <a:spLocks noGrp="1"/>
          </p:cNvSpPr>
          <p:nvPr>
            <p:ph type="ftr" sz="quarter" idx="11"/>
          </p:nvPr>
        </p:nvSpPr>
        <p:spPr/>
        <p:txBody>
          <a:bodyPr/>
          <a:lstStyle/>
          <a:p>
            <a:pPr>
              <a:defRPr/>
            </a:pPr>
            <a:r>
              <a:rPr lang="en-US"/>
              <a:t>PPT 4.1.1</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5">
            <a:extLst>
              <a:ext uri="{FF2B5EF4-FFF2-40B4-BE49-F238E27FC236}">
                <a16:creationId xmlns:a16="http://schemas.microsoft.com/office/drawing/2014/main" id="{B5C14151-1F62-45D2-803D-FB787B27B887}"/>
              </a:ext>
            </a:extLst>
          </p:cNvPr>
          <p:cNvSpPr>
            <a:spLocks noGrp="1"/>
          </p:cNvSpPr>
          <p:nvPr>
            <p:ph type="title"/>
          </p:nvPr>
        </p:nvSpPr>
        <p:spPr/>
        <p:txBody>
          <a:bodyPr/>
          <a:lstStyle/>
          <a:p>
            <a:pPr eaLnBrk="1" hangingPunct="1"/>
            <a:r>
              <a:rPr lang="en-US" altLang="en-US">
                <a:ea typeface="ＭＳ Ｐゴシック" panose="020B0600070205080204" pitchFamily="34" charset="-128"/>
              </a:rPr>
              <a:t>The Vostok Ice Core</a:t>
            </a:r>
          </a:p>
        </p:txBody>
      </p:sp>
      <p:pic>
        <p:nvPicPr>
          <p:cNvPr id="18435" name="Content Placeholder 9" descr="Picture 6.png">
            <a:extLst>
              <a:ext uri="{FF2B5EF4-FFF2-40B4-BE49-F238E27FC236}">
                <a16:creationId xmlns:a16="http://schemas.microsoft.com/office/drawing/2014/main" id="{953D3CA8-A1C3-4241-9CD5-22C9E0073270}"/>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t="-16222" b="-16222"/>
          <a:stretch>
            <a:fillRect/>
          </a:stretch>
        </p:blipFill>
        <p:spPr/>
      </p:pic>
      <p:sp>
        <p:nvSpPr>
          <p:cNvPr id="18436" name="Content Placeholder 8">
            <a:extLst>
              <a:ext uri="{FF2B5EF4-FFF2-40B4-BE49-F238E27FC236}">
                <a16:creationId xmlns:a16="http://schemas.microsoft.com/office/drawing/2014/main" id="{54C96B33-994C-42D4-88DB-3E91C44B8459}"/>
              </a:ext>
            </a:extLst>
          </p:cNvPr>
          <p:cNvSpPr>
            <a:spLocks noGrp="1"/>
          </p:cNvSpPr>
          <p:nvPr>
            <p:ph sz="half" idx="2"/>
          </p:nvPr>
        </p:nvSpPr>
        <p:spPr/>
        <p:txBody>
          <a:bodyPr/>
          <a:lstStyle/>
          <a:p>
            <a:pPr eaLnBrk="1" hangingPunct="1"/>
            <a:r>
              <a:rPr lang="en-US" altLang="en-US">
                <a:ea typeface="ＭＳ Ｐゴシック" panose="020B0600070205080204" pitchFamily="34" charset="-128"/>
              </a:rPr>
              <a:t>The Vostok Ice Core is a Russian Station near the South Pole.</a:t>
            </a:r>
          </a:p>
          <a:p>
            <a:pPr eaLnBrk="1" hangingPunct="1"/>
            <a:endParaRPr lang="en-US" altLang="en-US">
              <a:ea typeface="ＭＳ Ｐゴシック" panose="020B0600070205080204" pitchFamily="34" charset="-128"/>
            </a:endParaRPr>
          </a:p>
          <a:p>
            <a:pPr eaLnBrk="1" hangingPunct="1"/>
            <a:r>
              <a:rPr lang="en-US" altLang="en-US">
                <a:ea typeface="ＭＳ Ｐゴシック" panose="020B0600070205080204" pitchFamily="34" charset="-128"/>
              </a:rPr>
              <a:t>Their ice cores have produced climate data for the past 420,000 years!</a:t>
            </a:r>
          </a:p>
        </p:txBody>
      </p:sp>
      <p:sp>
        <p:nvSpPr>
          <p:cNvPr id="5" name="Footer Placeholder 4">
            <a:extLst>
              <a:ext uri="{FF2B5EF4-FFF2-40B4-BE49-F238E27FC236}">
                <a16:creationId xmlns:a16="http://schemas.microsoft.com/office/drawing/2014/main" id="{6AC953F0-AECC-4993-B398-348DCD01396D}"/>
              </a:ext>
            </a:extLst>
          </p:cNvPr>
          <p:cNvSpPr>
            <a:spLocks noGrp="1"/>
          </p:cNvSpPr>
          <p:nvPr>
            <p:ph type="ftr" sz="quarter" idx="11"/>
          </p:nvPr>
        </p:nvSpPr>
        <p:spPr/>
        <p:txBody>
          <a:bodyPr/>
          <a:lstStyle/>
          <a:p>
            <a:pPr>
              <a:defRPr/>
            </a:pPr>
            <a:r>
              <a:rPr lang="en-US"/>
              <a:t>PPT 4.1.1</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a:extLst>
              <a:ext uri="{FF2B5EF4-FFF2-40B4-BE49-F238E27FC236}">
                <a16:creationId xmlns:a16="http://schemas.microsoft.com/office/drawing/2014/main" id="{84C052F6-A087-4015-A291-3754F63A49BD}"/>
              </a:ext>
            </a:extLst>
          </p:cNvPr>
          <p:cNvSpPr>
            <a:spLocks noGrp="1"/>
          </p:cNvSpPr>
          <p:nvPr>
            <p:ph type="ctrTitle"/>
          </p:nvPr>
        </p:nvSpPr>
        <p:spPr/>
        <p:txBody>
          <a:bodyPr/>
          <a:lstStyle/>
          <a:p>
            <a:pPr eaLnBrk="1" hangingPunct="1"/>
            <a:r>
              <a:rPr lang="en-US" altLang="en-US" sz="4000">
                <a:ea typeface="ＭＳ Ｐゴシック" panose="020B0600070205080204" pitchFamily="34" charset="-128"/>
              </a:rPr>
              <a:t>Analyzing the Data:</a:t>
            </a:r>
            <a:br>
              <a:rPr lang="en-US" altLang="en-US" sz="4000">
                <a:ea typeface="ＭＳ Ｐゴシック" panose="020B0600070205080204" pitchFamily="34" charset="-128"/>
              </a:rPr>
            </a:br>
            <a:r>
              <a:rPr lang="en-US" altLang="en-US" sz="4000">
                <a:ea typeface="ＭＳ Ｐゴシック" panose="020B0600070205080204" pitchFamily="34" charset="-128"/>
              </a:rPr>
              <a:t>Isn’t Heating and Cooling Just a Natural Cycle of the Earth?</a:t>
            </a:r>
          </a:p>
        </p:txBody>
      </p:sp>
      <p:sp>
        <p:nvSpPr>
          <p:cNvPr id="4" name="Footer Placeholder 3">
            <a:extLst>
              <a:ext uri="{FF2B5EF4-FFF2-40B4-BE49-F238E27FC236}">
                <a16:creationId xmlns:a16="http://schemas.microsoft.com/office/drawing/2014/main" id="{DC4415AD-72DB-4E61-A20F-6451CB88326C}"/>
              </a:ext>
            </a:extLst>
          </p:cNvPr>
          <p:cNvSpPr>
            <a:spLocks noGrp="1"/>
          </p:cNvSpPr>
          <p:nvPr>
            <p:ph type="ftr" sz="quarter" idx="11"/>
          </p:nvPr>
        </p:nvSpPr>
        <p:spPr/>
        <p:txBody>
          <a:bodyPr/>
          <a:lstStyle/>
          <a:p>
            <a:pPr>
              <a:defRPr/>
            </a:pPr>
            <a:r>
              <a:rPr lang="en-US"/>
              <a:t>PPT 4.1.1</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a:extLst>
              <a:ext uri="{FF2B5EF4-FFF2-40B4-BE49-F238E27FC236}">
                <a16:creationId xmlns:a16="http://schemas.microsoft.com/office/drawing/2014/main" id="{0BB718D8-D00E-4FF3-950B-61974049AEB6}"/>
              </a:ext>
            </a:extLst>
          </p:cNvPr>
          <p:cNvSpPr>
            <a:spLocks noGrp="1"/>
          </p:cNvSpPr>
          <p:nvPr>
            <p:ph type="title"/>
          </p:nvPr>
        </p:nvSpPr>
        <p:spPr/>
        <p:txBody>
          <a:bodyPr/>
          <a:lstStyle/>
          <a:p>
            <a:pPr eaLnBrk="1" hangingPunct="1"/>
            <a:r>
              <a:rPr lang="en-US" altLang="en-US" sz="4000">
                <a:ea typeface="ＭＳ Ｐゴシック" panose="020B0600070205080204" pitchFamily="34" charset="-128"/>
              </a:rPr>
              <a:t>Vostok Ice Core Data</a:t>
            </a:r>
            <a:br>
              <a:rPr lang="en-US" altLang="en-US" sz="4000">
                <a:ea typeface="ＭＳ Ｐゴシック" panose="020B0600070205080204" pitchFamily="34" charset="-128"/>
              </a:rPr>
            </a:br>
            <a:r>
              <a:rPr lang="en-US" altLang="en-US" sz="4000">
                <a:ea typeface="ＭＳ Ｐゴシック" panose="020B0600070205080204" pitchFamily="34" charset="-128"/>
              </a:rPr>
              <a:t>Beginning &amp; Ending Temp. Data</a:t>
            </a:r>
          </a:p>
        </p:txBody>
      </p:sp>
      <p:sp>
        <p:nvSpPr>
          <p:cNvPr id="4" name="Footer Placeholder 3">
            <a:extLst>
              <a:ext uri="{FF2B5EF4-FFF2-40B4-BE49-F238E27FC236}">
                <a16:creationId xmlns:a16="http://schemas.microsoft.com/office/drawing/2014/main" id="{3A472BBE-A16F-4D63-9C11-53CFF6A247AE}"/>
              </a:ext>
            </a:extLst>
          </p:cNvPr>
          <p:cNvSpPr>
            <a:spLocks noGrp="1"/>
          </p:cNvSpPr>
          <p:nvPr>
            <p:ph type="ftr" sz="quarter" idx="11"/>
          </p:nvPr>
        </p:nvSpPr>
        <p:spPr/>
        <p:txBody>
          <a:bodyPr/>
          <a:lstStyle/>
          <a:p>
            <a:pPr>
              <a:defRPr/>
            </a:pPr>
            <a:r>
              <a:rPr lang="en-US"/>
              <a:t>PPT 4.1.1</a:t>
            </a:r>
          </a:p>
        </p:txBody>
      </p:sp>
      <p:graphicFrame>
        <p:nvGraphicFramePr>
          <p:cNvPr id="7" name="Content Placeholder 6">
            <a:extLst>
              <a:ext uri="{FF2B5EF4-FFF2-40B4-BE49-F238E27FC236}">
                <a16:creationId xmlns:a16="http://schemas.microsoft.com/office/drawing/2014/main" id="{BA563956-37BB-49B7-AA38-9F90776CE3B8}"/>
              </a:ext>
            </a:extLst>
          </p:cNvPr>
          <p:cNvGraphicFramePr>
            <a:graphicFrameLocks noGrp="1"/>
          </p:cNvGraphicFramePr>
          <p:nvPr>
            <p:ph idx="1"/>
          </p:nvPr>
        </p:nvGraphicFramePr>
        <p:xfrm>
          <a:off x="2700338" y="1417638"/>
          <a:ext cx="3216275" cy="2411413"/>
        </p:xfrm>
        <a:graphic>
          <a:graphicData uri="http://schemas.openxmlformats.org/drawingml/2006/table">
            <a:tbl>
              <a:tblPr/>
              <a:tblGrid>
                <a:gridCol w="1608137">
                  <a:extLst>
                    <a:ext uri="{9D8B030D-6E8A-4147-A177-3AD203B41FA5}">
                      <a16:colId xmlns:a16="http://schemas.microsoft.com/office/drawing/2014/main" val="20000"/>
                    </a:ext>
                  </a:extLst>
                </a:gridCol>
                <a:gridCol w="1608138">
                  <a:extLst>
                    <a:ext uri="{9D8B030D-6E8A-4147-A177-3AD203B41FA5}">
                      <a16:colId xmlns:a16="http://schemas.microsoft.com/office/drawing/2014/main" val="20001"/>
                    </a:ext>
                  </a:extLst>
                </a:gridCol>
              </a:tblGrid>
              <a:tr h="688973">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Century Gothic" charset="0"/>
                          <a:ea typeface="ＭＳ Ｐゴシック" charset="-128"/>
                          <a:cs typeface="ＭＳ Ｐゴシック" charset="-128"/>
                        </a:rPr>
                        <a:t>Age of Ice</a:t>
                      </a:r>
                    </a:p>
                    <a:p>
                      <a:pPr marL="0" marR="0" lvl="0" indent="0" algn="ctr" defTabSz="4572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Century Gothic" charset="0"/>
                          <a:ea typeface="ＭＳ Ｐゴシック" charset="-128"/>
                          <a:cs typeface="ＭＳ Ｐゴシック" charset="-128"/>
                        </a:rPr>
                        <a:t>(years)</a:t>
                      </a:r>
                    </a:p>
                  </a:txBody>
                  <a:tcPr marL="12700" marR="12700" marT="1270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Century Gothic" charset="0"/>
                          <a:ea typeface="ＭＳ Ｐゴシック" charset="-128"/>
                          <a:cs typeface="ＭＳ Ｐゴシック" charset="-128"/>
                        </a:rPr>
                        <a:t>Temperature Difference</a:t>
                      </a:r>
                    </a:p>
                    <a:p>
                      <a:pPr marL="0" marR="0" lvl="0" indent="0" algn="ctr" defTabSz="457200" rtl="0" eaLnBrk="1" fontAlgn="ctr" latinLnBrk="0" hangingPunct="1">
                        <a:lnSpc>
                          <a:spcPct val="100000"/>
                        </a:lnSpc>
                        <a:spcBef>
                          <a:spcPct val="0"/>
                        </a:spcBef>
                        <a:spcAft>
                          <a:spcPct val="0"/>
                        </a:spcAft>
                        <a:buClrTx/>
                        <a:buSzTx/>
                        <a:buFontTx/>
                        <a:buNone/>
                        <a:tabLst/>
                      </a:pPr>
                      <a:r>
                        <a:rPr kumimoji="0" lang="en-US" sz="1200" b="1" i="0" u="none" strike="noStrike" cap="none" normalizeH="0" baseline="0">
                          <a:ln>
                            <a:noFill/>
                          </a:ln>
                          <a:solidFill>
                            <a:schemeClr val="tx1"/>
                          </a:solidFill>
                          <a:effectLst/>
                          <a:latin typeface="Century Gothic" charset="0"/>
                          <a:ea typeface="ＭＳ Ｐゴシック" charset="-128"/>
                          <a:cs typeface="ＭＳ Ｐゴシック" charset="-128"/>
                        </a:rPr>
                        <a:t>(Degrees Celsius)</a:t>
                      </a:r>
                    </a:p>
                  </a:txBody>
                  <a:tcPr marL="12700" marR="12700" marT="12700" marB="0" anchor="ct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0"/>
                  </a:ext>
                </a:extLst>
              </a:tr>
              <a:tr h="344488">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entury Gothic" charset="0"/>
                          <a:ea typeface="ＭＳ Ｐゴシック" charset="-128"/>
                          <a:cs typeface="ＭＳ Ｐゴシック" charset="-128"/>
                        </a:rPr>
                        <a:t>0</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entury Gothic" charset="0"/>
                          <a:ea typeface="ＭＳ Ｐゴシック" charset="-128"/>
                          <a:cs typeface="ＭＳ Ｐゴシック" charset="-128"/>
                        </a:rPr>
                        <a:t>0</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1"/>
                  </a:ext>
                </a:extLst>
              </a:tr>
              <a:tr h="344488">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entury Gothic" charset="0"/>
                          <a:ea typeface="ＭＳ Ｐゴシック" charset="-128"/>
                          <a:cs typeface="ＭＳ Ｐゴシック" charset="-128"/>
                        </a:rPr>
                        <a:t>17</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entury Gothic" charset="0"/>
                          <a:ea typeface="ＭＳ Ｐゴシック" charset="-128"/>
                          <a:cs typeface="ＭＳ Ｐゴシック" charset="-128"/>
                        </a:rPr>
                        <a:t>0</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2"/>
                  </a:ext>
                </a:extLst>
              </a:tr>
              <a:tr h="344488">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entury Gothic" charset="0"/>
                          <a:ea typeface="ＭＳ Ｐゴシック" charset="-128"/>
                          <a:cs typeface="ＭＳ Ｐゴシック" charset="-128"/>
                        </a:rPr>
                        <a:t>35</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entury Gothic" charset="0"/>
                          <a:ea typeface="ＭＳ Ｐゴシック" charset="-128"/>
                          <a:cs typeface="ＭＳ Ｐゴシック" charset="-128"/>
                        </a:rPr>
                        <a:t>0</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3"/>
                  </a:ext>
                </a:extLst>
              </a:tr>
              <a:tr h="344488">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entury Gothic" charset="0"/>
                          <a:ea typeface="ＭＳ Ｐゴシック" charset="-128"/>
                          <a:cs typeface="ＭＳ Ｐゴシック" charset="-128"/>
                        </a:rPr>
                        <a:t>53</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entury Gothic" charset="0"/>
                          <a:ea typeface="ＭＳ Ｐゴシック" charset="-128"/>
                          <a:cs typeface="ＭＳ Ｐゴシック" charset="-128"/>
                        </a:rPr>
                        <a:t>0</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4"/>
                  </a:ext>
                </a:extLst>
              </a:tr>
              <a:tr h="344488">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entury Gothic" charset="0"/>
                          <a:ea typeface="ＭＳ Ｐゴシック" charset="-128"/>
                          <a:cs typeface="ＭＳ Ｐゴシック" charset="-128"/>
                        </a:rPr>
                        <a:t>72</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sz="1200" b="0" i="0" u="none" strike="noStrike" cap="none" normalizeH="0" baseline="0">
                          <a:ln>
                            <a:noFill/>
                          </a:ln>
                          <a:solidFill>
                            <a:schemeClr val="tx1"/>
                          </a:solidFill>
                          <a:effectLst/>
                          <a:latin typeface="Century Gothic" charset="0"/>
                          <a:ea typeface="ＭＳ Ｐゴシック" charset="-128"/>
                          <a:cs typeface="ＭＳ Ｐゴシック" charset="-128"/>
                        </a:rPr>
                        <a:t>0</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0005"/>
                  </a:ext>
                </a:extLst>
              </a:tr>
            </a:tbl>
          </a:graphicData>
        </a:graphic>
      </p:graphicFrame>
      <p:graphicFrame>
        <p:nvGraphicFramePr>
          <p:cNvPr id="8" name="Table 7">
            <a:extLst>
              <a:ext uri="{FF2B5EF4-FFF2-40B4-BE49-F238E27FC236}">
                <a16:creationId xmlns:a16="http://schemas.microsoft.com/office/drawing/2014/main" id="{1993674F-AFF6-446B-9EBB-3B9F4D5FA7B7}"/>
              </a:ext>
            </a:extLst>
          </p:cNvPr>
          <p:cNvGraphicFramePr>
            <a:graphicFrameLocks noGrp="1"/>
          </p:cNvGraphicFramePr>
          <p:nvPr/>
        </p:nvGraphicFramePr>
        <p:xfrm>
          <a:off x="2700338" y="4184650"/>
          <a:ext cx="3216276" cy="2171701"/>
        </p:xfrm>
        <a:graphic>
          <a:graphicData uri="http://schemas.openxmlformats.org/drawingml/2006/table">
            <a:tbl>
              <a:tblPr/>
              <a:tblGrid>
                <a:gridCol w="1608138">
                  <a:extLst>
                    <a:ext uri="{9D8B030D-6E8A-4147-A177-3AD203B41FA5}">
                      <a16:colId xmlns:a16="http://schemas.microsoft.com/office/drawing/2014/main" val="20000"/>
                    </a:ext>
                  </a:extLst>
                </a:gridCol>
                <a:gridCol w="1608138">
                  <a:extLst>
                    <a:ext uri="{9D8B030D-6E8A-4147-A177-3AD203B41FA5}">
                      <a16:colId xmlns:a16="http://schemas.microsoft.com/office/drawing/2014/main" val="20001"/>
                    </a:ext>
                  </a:extLst>
                </a:gridCol>
              </a:tblGrid>
              <a:tr h="310243">
                <a:tc>
                  <a:txBody>
                    <a:bodyPr/>
                    <a:lstStyle/>
                    <a:p>
                      <a:pPr algn="ctr" fontAlgn="b"/>
                      <a:r>
                        <a:rPr lang="en-US" sz="1200" b="0" i="0" u="none" strike="noStrike">
                          <a:latin typeface="Century Gothic"/>
                        </a:rPr>
                        <a:t>419095</a:t>
                      </a:r>
                    </a:p>
                  </a:txBody>
                  <a:tcPr marL="12702" marR="12702" marT="12701"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0" i="0" u="none" strike="noStrike">
                          <a:latin typeface="Century Gothic"/>
                        </a:rPr>
                        <a:t>0.94</a:t>
                      </a:r>
                    </a:p>
                  </a:txBody>
                  <a:tcPr marL="12702" marR="12702" marT="12701"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0"/>
                  </a:ext>
                </a:extLst>
              </a:tr>
              <a:tr h="310243">
                <a:tc>
                  <a:txBody>
                    <a:bodyPr/>
                    <a:lstStyle/>
                    <a:p>
                      <a:pPr algn="ctr" fontAlgn="b"/>
                      <a:r>
                        <a:rPr lang="en-US" sz="1200" b="0" i="0" u="none" strike="noStrike">
                          <a:latin typeface="Century Gothic"/>
                        </a:rPr>
                        <a:t>419682</a:t>
                      </a:r>
                    </a:p>
                  </a:txBody>
                  <a:tcPr marL="12702" marR="12702" marT="12701"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0" i="0" u="none" strike="noStrike" dirty="0">
                          <a:latin typeface="Century Gothic"/>
                        </a:rPr>
                        <a:t>0.51</a:t>
                      </a:r>
                    </a:p>
                  </a:txBody>
                  <a:tcPr marL="12702" marR="12702" marT="12701"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1"/>
                  </a:ext>
                </a:extLst>
              </a:tr>
              <a:tr h="310243">
                <a:tc>
                  <a:txBody>
                    <a:bodyPr/>
                    <a:lstStyle/>
                    <a:p>
                      <a:pPr algn="ctr" fontAlgn="b"/>
                      <a:r>
                        <a:rPr lang="en-US" sz="1200" b="0" i="0" u="none" strike="noStrike">
                          <a:latin typeface="Century Gothic"/>
                        </a:rPr>
                        <a:t>420281</a:t>
                      </a:r>
                    </a:p>
                  </a:txBody>
                  <a:tcPr marL="12702" marR="12702" marT="12701"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0" i="0" u="none" strike="noStrike">
                          <a:latin typeface="Century Gothic"/>
                        </a:rPr>
                        <a:t>0.54</a:t>
                      </a:r>
                    </a:p>
                  </a:txBody>
                  <a:tcPr marL="12702" marR="12702" marT="12701"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2"/>
                  </a:ext>
                </a:extLst>
              </a:tr>
              <a:tr h="310243">
                <a:tc>
                  <a:txBody>
                    <a:bodyPr/>
                    <a:lstStyle/>
                    <a:p>
                      <a:pPr algn="ctr" fontAlgn="b"/>
                      <a:r>
                        <a:rPr lang="en-US" sz="1200" b="0" i="0" u="none" strike="noStrike">
                          <a:latin typeface="Century Gothic"/>
                        </a:rPr>
                        <a:t>420888</a:t>
                      </a:r>
                    </a:p>
                  </a:txBody>
                  <a:tcPr marL="12702" marR="12702" marT="12701"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0" i="0" u="none" strike="noStrike" dirty="0">
                          <a:latin typeface="Century Gothic"/>
                        </a:rPr>
                        <a:t>0.32</a:t>
                      </a:r>
                    </a:p>
                  </a:txBody>
                  <a:tcPr marL="12702" marR="12702" marT="12701"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3"/>
                  </a:ext>
                </a:extLst>
              </a:tr>
              <a:tr h="310243">
                <a:tc>
                  <a:txBody>
                    <a:bodyPr/>
                    <a:lstStyle/>
                    <a:p>
                      <a:pPr algn="ctr" fontAlgn="b"/>
                      <a:r>
                        <a:rPr lang="en-US" sz="1200" b="0" i="0" u="none" strike="noStrike">
                          <a:latin typeface="Century Gothic"/>
                        </a:rPr>
                        <a:t>421507</a:t>
                      </a:r>
                    </a:p>
                  </a:txBody>
                  <a:tcPr marL="12702" marR="12702" marT="12701"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0" i="0" u="none" strike="noStrike">
                          <a:latin typeface="Century Gothic"/>
                        </a:rPr>
                        <a:t>0.15</a:t>
                      </a:r>
                    </a:p>
                  </a:txBody>
                  <a:tcPr marL="12702" marR="12702" marT="12701"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4"/>
                  </a:ext>
                </a:extLst>
              </a:tr>
              <a:tr h="310243">
                <a:tc>
                  <a:txBody>
                    <a:bodyPr/>
                    <a:lstStyle/>
                    <a:p>
                      <a:pPr algn="ctr" fontAlgn="b"/>
                      <a:r>
                        <a:rPr lang="en-US" sz="1200" b="0" i="0" u="none" strike="noStrike">
                          <a:latin typeface="Century Gothic"/>
                        </a:rPr>
                        <a:t>422135</a:t>
                      </a:r>
                    </a:p>
                  </a:txBody>
                  <a:tcPr marL="12702" marR="12702" marT="12701"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0" i="0" u="none" strike="noStrike">
                          <a:latin typeface="Century Gothic"/>
                        </a:rPr>
                        <a:t>0.08</a:t>
                      </a:r>
                    </a:p>
                  </a:txBody>
                  <a:tcPr marL="12702" marR="12702" marT="12701"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5"/>
                  </a:ext>
                </a:extLst>
              </a:tr>
              <a:tr h="310243">
                <a:tc>
                  <a:txBody>
                    <a:bodyPr/>
                    <a:lstStyle/>
                    <a:p>
                      <a:pPr algn="ctr" fontAlgn="b"/>
                      <a:r>
                        <a:rPr lang="en-US" sz="1200" b="0" i="0" u="none" strike="noStrike">
                          <a:latin typeface="Century Gothic"/>
                        </a:rPr>
                        <a:t>422766</a:t>
                      </a:r>
                    </a:p>
                  </a:txBody>
                  <a:tcPr marL="12702" marR="12702" marT="12701"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fontAlgn="b"/>
                      <a:r>
                        <a:rPr lang="en-US" sz="1200" b="0" i="0" u="none" strike="noStrike" dirty="0">
                          <a:latin typeface="Century Gothic"/>
                        </a:rPr>
                        <a:t>0.23</a:t>
                      </a:r>
                    </a:p>
                  </a:txBody>
                  <a:tcPr marL="12702" marR="12702" marT="12701" marB="0" anchor="b">
                    <a:lnL w="12700" cap="flat" cmpd="sng" algn="ctr">
                      <a:solidFill>
                        <a:scrgbClr r="0" g="0" b="0"/>
                      </a:solidFill>
                      <a:prstDash val="solid"/>
                      <a:round/>
                      <a:headEnd type="none" w="med" len="med"/>
                      <a:tailEnd type="none" w="med" len="med"/>
                    </a:lnL>
                    <a:lnR w="12700" cap="flat" cmpd="sng" algn="ctr">
                      <a:solidFill>
                        <a:scrgbClr r="0" g="0" b="0"/>
                      </a:solidFill>
                      <a:prstDash val="solid"/>
                      <a:round/>
                      <a:headEnd type="none" w="med" len="med"/>
                      <a:tailEnd type="none" w="med" len="med"/>
                    </a:ln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extLst>
                  <a:ext uri="{0D108BD9-81ED-4DB2-BD59-A6C34878D82A}">
                    <a16:rowId xmlns:a16="http://schemas.microsoft.com/office/drawing/2014/main" val="10006"/>
                  </a:ext>
                </a:extLst>
              </a:tr>
            </a:tbl>
          </a:graphicData>
        </a:graphic>
      </p:graphicFrame>
      <p:sp>
        <p:nvSpPr>
          <p:cNvPr id="22581" name="TextBox 5">
            <a:extLst>
              <a:ext uri="{FF2B5EF4-FFF2-40B4-BE49-F238E27FC236}">
                <a16:creationId xmlns:a16="http://schemas.microsoft.com/office/drawing/2014/main" id="{8CE3027F-B813-43C3-A5C9-6DB373015455}"/>
              </a:ext>
            </a:extLst>
          </p:cNvPr>
          <p:cNvSpPr txBox="1">
            <a:spLocks noChangeArrowheads="1"/>
          </p:cNvSpPr>
          <p:nvPr/>
        </p:nvSpPr>
        <p:spPr bwMode="auto">
          <a:xfrm>
            <a:off x="792163" y="2420938"/>
            <a:ext cx="144780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a:t>Top of Core</a:t>
            </a:r>
          </a:p>
        </p:txBody>
      </p:sp>
      <p:sp>
        <p:nvSpPr>
          <p:cNvPr id="22582" name="TextBox 8">
            <a:extLst>
              <a:ext uri="{FF2B5EF4-FFF2-40B4-BE49-F238E27FC236}">
                <a16:creationId xmlns:a16="http://schemas.microsoft.com/office/drawing/2014/main" id="{9E3BFD64-CAE7-434A-9692-BE7480FFDFF9}"/>
              </a:ext>
            </a:extLst>
          </p:cNvPr>
          <p:cNvSpPr txBox="1">
            <a:spLocks noChangeArrowheads="1"/>
          </p:cNvSpPr>
          <p:nvPr/>
        </p:nvSpPr>
        <p:spPr bwMode="auto">
          <a:xfrm>
            <a:off x="457200" y="4999038"/>
            <a:ext cx="1758950"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a:t>Bottom of Core</a:t>
            </a:r>
          </a:p>
        </p:txBody>
      </p:sp>
      <p:sp>
        <p:nvSpPr>
          <p:cNvPr id="10" name="Left Brace 9">
            <a:extLst>
              <a:ext uri="{FF2B5EF4-FFF2-40B4-BE49-F238E27FC236}">
                <a16:creationId xmlns:a16="http://schemas.microsoft.com/office/drawing/2014/main" id="{9C6DA99C-296D-470E-A71A-2DC0616BAC14}"/>
              </a:ext>
            </a:extLst>
          </p:cNvPr>
          <p:cNvSpPr/>
          <p:nvPr/>
        </p:nvSpPr>
        <p:spPr>
          <a:xfrm>
            <a:off x="2057400" y="1417638"/>
            <a:ext cx="479425" cy="2411412"/>
          </a:xfrm>
          <a:prstGeom prst="leftBrac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11" name="Left Brace 10">
            <a:extLst>
              <a:ext uri="{FF2B5EF4-FFF2-40B4-BE49-F238E27FC236}">
                <a16:creationId xmlns:a16="http://schemas.microsoft.com/office/drawing/2014/main" id="{E705FD06-124A-4C5A-A240-5C503F77DF16}"/>
              </a:ext>
            </a:extLst>
          </p:cNvPr>
          <p:cNvSpPr/>
          <p:nvPr/>
        </p:nvSpPr>
        <p:spPr>
          <a:xfrm>
            <a:off x="2057400" y="3981450"/>
            <a:ext cx="479425" cy="2413000"/>
          </a:xfrm>
          <a:prstGeom prst="leftBrace">
            <a:avLst/>
          </a:prstGeom>
          <a:ln w="9525" cap="flat" cmpd="sng" algn="ctr">
            <a:solidFill>
              <a:schemeClr val="tx1"/>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txBody>
          <a:bodyPr anchor="ctr"/>
          <a:lstStyle/>
          <a:p>
            <a:pPr algn="ctr" eaLnBrk="1" fontAlgn="auto" hangingPunct="1">
              <a:spcBef>
                <a:spcPts val="0"/>
              </a:spcBef>
              <a:spcAft>
                <a:spcPts val="0"/>
              </a:spcAft>
              <a:defRPr/>
            </a:pPr>
            <a:endParaRPr lang="en-US"/>
          </a:p>
        </p:txBody>
      </p:sp>
      <p:sp>
        <p:nvSpPr>
          <p:cNvPr id="22585" name="TextBox 11">
            <a:extLst>
              <a:ext uri="{FF2B5EF4-FFF2-40B4-BE49-F238E27FC236}">
                <a16:creationId xmlns:a16="http://schemas.microsoft.com/office/drawing/2014/main" id="{9886A5C7-8A1C-4DA9-806E-638B9CBCC2A9}"/>
              </a:ext>
            </a:extLst>
          </p:cNvPr>
          <p:cNvSpPr txBox="1">
            <a:spLocks noChangeArrowheads="1"/>
          </p:cNvSpPr>
          <p:nvPr/>
        </p:nvSpPr>
        <p:spPr bwMode="auto">
          <a:xfrm>
            <a:off x="6019800" y="6099175"/>
            <a:ext cx="290512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a:latin typeface="Arial" panose="020B0604020202020204" pitchFamily="34" charset="0"/>
              </a:rPr>
              <a:t>DATA: Petit, J.R., et al., 2001;</a:t>
            </a:r>
          </a:p>
          <a:p>
            <a:pPr eaLnBrk="1" hangingPunct="1">
              <a:spcBef>
                <a:spcPct val="0"/>
              </a:spcBef>
              <a:buFontTx/>
              <a:buNone/>
            </a:pPr>
            <a:r>
              <a:rPr lang="en-US" altLang="en-US" sz="1000">
                <a:latin typeface="Arial" panose="020B0604020202020204" pitchFamily="34" charset="0"/>
              </a:rPr>
              <a:t>NOAA/NGDC Paleoclimatology Program, Boulder CO, USA.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a:extLst>
              <a:ext uri="{FF2B5EF4-FFF2-40B4-BE49-F238E27FC236}">
                <a16:creationId xmlns:a16="http://schemas.microsoft.com/office/drawing/2014/main" id="{F07C8CA2-E6BE-49CB-8041-F734C1742CD3}"/>
              </a:ext>
            </a:extLst>
          </p:cNvPr>
          <p:cNvSpPr>
            <a:spLocks noGrp="1"/>
          </p:cNvSpPr>
          <p:nvPr>
            <p:ph type="title"/>
          </p:nvPr>
        </p:nvSpPr>
        <p:spPr/>
        <p:txBody>
          <a:bodyPr/>
          <a:lstStyle/>
          <a:p>
            <a:pPr eaLnBrk="1" hangingPunct="1"/>
            <a:r>
              <a:rPr lang="en-US" altLang="en-US" sz="4000">
                <a:ea typeface="ＭＳ Ｐゴシック" panose="020B0600070205080204" pitchFamily="34" charset="-128"/>
              </a:rPr>
              <a:t>Vostok Ice Core Data</a:t>
            </a:r>
            <a:br>
              <a:rPr lang="en-US" altLang="en-US" sz="4000">
                <a:ea typeface="ＭＳ Ｐゴシック" panose="020B0600070205080204" pitchFamily="34" charset="-128"/>
              </a:rPr>
            </a:br>
            <a:endParaRPr lang="en-US" altLang="en-US" sz="4000">
              <a:ea typeface="ＭＳ Ｐゴシック" panose="020B0600070205080204" pitchFamily="34" charset="-128"/>
            </a:endParaRPr>
          </a:p>
        </p:txBody>
      </p:sp>
      <p:sp>
        <p:nvSpPr>
          <p:cNvPr id="4" name="Footer Placeholder 3">
            <a:extLst>
              <a:ext uri="{FF2B5EF4-FFF2-40B4-BE49-F238E27FC236}">
                <a16:creationId xmlns:a16="http://schemas.microsoft.com/office/drawing/2014/main" id="{A4402C31-C3DF-4302-8992-D90595EB4ED0}"/>
              </a:ext>
            </a:extLst>
          </p:cNvPr>
          <p:cNvSpPr>
            <a:spLocks noGrp="1"/>
          </p:cNvSpPr>
          <p:nvPr>
            <p:ph type="ftr" sz="quarter" idx="11"/>
          </p:nvPr>
        </p:nvSpPr>
        <p:spPr/>
        <p:txBody>
          <a:bodyPr/>
          <a:lstStyle/>
          <a:p>
            <a:pPr>
              <a:defRPr/>
            </a:pPr>
            <a:r>
              <a:rPr lang="en-US"/>
              <a:t>PPT 4.1.1</a:t>
            </a:r>
          </a:p>
        </p:txBody>
      </p:sp>
      <p:graphicFrame>
        <p:nvGraphicFramePr>
          <p:cNvPr id="5" name="Chart 4">
            <a:extLst>
              <a:ext uri="{FF2B5EF4-FFF2-40B4-BE49-F238E27FC236}">
                <a16:creationId xmlns:a16="http://schemas.microsoft.com/office/drawing/2014/main" id="{EA6071BE-71DE-49A0-B4CC-898530569499}"/>
              </a:ext>
            </a:extLst>
          </p:cNvPr>
          <p:cNvGraphicFramePr>
            <a:graphicFrameLocks noGrp="1"/>
          </p:cNvGraphicFramePr>
          <p:nvPr/>
        </p:nvGraphicFramePr>
        <p:xfrm>
          <a:off x="285750" y="923538"/>
          <a:ext cx="8401050" cy="5420111"/>
        </p:xfrm>
        <a:graphic>
          <a:graphicData uri="http://schemas.openxmlformats.org/drawingml/2006/chart">
            <c:chart xmlns:c="http://schemas.openxmlformats.org/drawingml/2006/chart" xmlns:r="http://schemas.openxmlformats.org/officeDocument/2006/relationships" r:id="rId2"/>
          </a:graphicData>
        </a:graphic>
      </p:graphicFrame>
      <p:sp>
        <p:nvSpPr>
          <p:cNvPr id="24581" name="TextBox 5">
            <a:extLst>
              <a:ext uri="{FF2B5EF4-FFF2-40B4-BE49-F238E27FC236}">
                <a16:creationId xmlns:a16="http://schemas.microsoft.com/office/drawing/2014/main" id="{9D6F7EF3-78FF-4B59-8CB8-FA0BF83FBAD4}"/>
              </a:ext>
            </a:extLst>
          </p:cNvPr>
          <p:cNvSpPr txBox="1">
            <a:spLocks noChangeArrowheads="1"/>
          </p:cNvSpPr>
          <p:nvPr/>
        </p:nvSpPr>
        <p:spPr bwMode="auto">
          <a:xfrm>
            <a:off x="6019800" y="6099175"/>
            <a:ext cx="290512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a:latin typeface="Arial" panose="020B0604020202020204" pitchFamily="34" charset="0"/>
              </a:rPr>
              <a:t>DATA: Petit, J.R., et al., 2001;</a:t>
            </a:r>
          </a:p>
          <a:p>
            <a:pPr eaLnBrk="1" hangingPunct="1">
              <a:spcBef>
                <a:spcPct val="0"/>
              </a:spcBef>
              <a:buFontTx/>
              <a:buNone/>
            </a:pPr>
            <a:r>
              <a:rPr lang="en-US" altLang="en-US" sz="1000">
                <a:latin typeface="Arial" panose="020B0604020202020204" pitchFamily="34" charset="0"/>
              </a:rPr>
              <a:t>NOAA/NGDC Paleoclimatology Program, Boulder CO, USA.  </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a:extLst>
              <a:ext uri="{FF2B5EF4-FFF2-40B4-BE49-F238E27FC236}">
                <a16:creationId xmlns:a16="http://schemas.microsoft.com/office/drawing/2014/main" id="{4112EC94-2DFF-4F43-B531-2D4E0290AFB2}"/>
              </a:ext>
            </a:extLst>
          </p:cNvPr>
          <p:cNvSpPr>
            <a:spLocks noGrp="1"/>
          </p:cNvSpPr>
          <p:nvPr>
            <p:ph type="title"/>
          </p:nvPr>
        </p:nvSpPr>
        <p:spPr/>
        <p:txBody>
          <a:bodyPr/>
          <a:lstStyle/>
          <a:p>
            <a:pPr eaLnBrk="1" hangingPunct="1"/>
            <a:r>
              <a:rPr lang="en-US" altLang="en-US" sz="4000">
                <a:ea typeface="ＭＳ Ｐゴシック" panose="020B0600070205080204" pitchFamily="34" charset="-128"/>
              </a:rPr>
              <a:t>Ice Core Data</a:t>
            </a:r>
            <a:br>
              <a:rPr lang="en-US" altLang="en-US" sz="4000">
                <a:ea typeface="ＭＳ Ｐゴシック" panose="020B0600070205080204" pitchFamily="34" charset="-128"/>
              </a:rPr>
            </a:br>
            <a:r>
              <a:rPr lang="en-US" altLang="en-US" sz="4000">
                <a:ea typeface="ＭＳ Ｐゴシック" panose="020B0600070205080204" pitchFamily="34" charset="-128"/>
              </a:rPr>
              <a:t>Sample Carbon Dioxide Data</a:t>
            </a:r>
          </a:p>
        </p:txBody>
      </p:sp>
      <p:graphicFrame>
        <p:nvGraphicFramePr>
          <p:cNvPr id="5" name="Content Placeholder 4">
            <a:extLst>
              <a:ext uri="{FF2B5EF4-FFF2-40B4-BE49-F238E27FC236}">
                <a16:creationId xmlns:a16="http://schemas.microsoft.com/office/drawing/2014/main" id="{ED35D144-35D6-4BC9-A273-C272067D437C}"/>
              </a:ext>
            </a:extLst>
          </p:cNvPr>
          <p:cNvGraphicFramePr>
            <a:graphicFrameLocks noGrp="1"/>
          </p:cNvGraphicFramePr>
          <p:nvPr>
            <p:ph idx="1"/>
          </p:nvPr>
        </p:nvGraphicFramePr>
        <p:xfrm>
          <a:off x="1887538" y="1633538"/>
          <a:ext cx="5372100" cy="3357558"/>
        </p:xfrm>
        <a:graphic>
          <a:graphicData uri="http://schemas.openxmlformats.org/drawingml/2006/table">
            <a:tbl>
              <a:tblPr/>
              <a:tblGrid>
                <a:gridCol w="2686050">
                  <a:extLst>
                    <a:ext uri="{9D8B030D-6E8A-4147-A177-3AD203B41FA5}">
                      <a16:colId xmlns:a16="http://schemas.microsoft.com/office/drawing/2014/main" val="2146979589"/>
                    </a:ext>
                  </a:extLst>
                </a:gridCol>
                <a:gridCol w="2686050">
                  <a:extLst>
                    <a:ext uri="{9D8B030D-6E8A-4147-A177-3AD203B41FA5}">
                      <a16:colId xmlns:a16="http://schemas.microsoft.com/office/drawing/2014/main" val="427138308"/>
                    </a:ext>
                  </a:extLst>
                </a:gridCol>
              </a:tblGrid>
              <a:tr h="373062">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34" charset="-128"/>
                        </a:defRPr>
                      </a:lvl2pPr>
                      <a:lvl3pPr eaLnBrk="0" hangingPunct="0">
                        <a:spcBef>
                          <a:spcPct val="20000"/>
                        </a:spcBef>
                        <a:defRPr sz="2000">
                          <a:solidFill>
                            <a:schemeClr val="tx1"/>
                          </a:solidFill>
                          <a:latin typeface="Calibri" panose="020F0502020204030204" pitchFamily="34" charset="0"/>
                          <a:ea typeface="ＭＳ Ｐゴシック" panose="020B0600070205080204" pitchFamily="34" charset="-128"/>
                        </a:defRPr>
                      </a:lvl3pPr>
                      <a:lvl4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4pPr>
                      <a:lvl5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5pPr>
                      <a:lvl6pPr marL="4572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ea typeface="ＭＳ Ｐゴシック" panose="020B0600070205080204" pitchFamily="34" charset="-128"/>
                        </a:rPr>
                        <a:t>Gas age (yrs)</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34" charset="-128"/>
                        </a:defRPr>
                      </a:lvl2pPr>
                      <a:lvl3pPr eaLnBrk="0" hangingPunct="0">
                        <a:spcBef>
                          <a:spcPct val="20000"/>
                        </a:spcBef>
                        <a:defRPr sz="2000">
                          <a:solidFill>
                            <a:schemeClr val="tx1"/>
                          </a:solidFill>
                          <a:latin typeface="Calibri" panose="020F0502020204030204" pitchFamily="34" charset="0"/>
                          <a:ea typeface="ＭＳ Ｐゴシック" panose="020B0600070205080204" pitchFamily="34" charset="-128"/>
                        </a:defRPr>
                      </a:lvl3pPr>
                      <a:lvl4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4pPr>
                      <a:lvl5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5pPr>
                      <a:lvl6pPr marL="4572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ea typeface="ＭＳ Ｐゴシック" panose="020B0600070205080204" pitchFamily="34" charset="-128"/>
                        </a:rPr>
                        <a:t>CO</a:t>
                      </a:r>
                      <a:r>
                        <a:rPr kumimoji="0" lang="en-US" altLang="en-US" sz="2000" b="0" i="0" u="none" strike="noStrike" cap="none" normalizeH="0" baseline="-25000">
                          <a:ln>
                            <a:noFill/>
                          </a:ln>
                          <a:solidFill>
                            <a:schemeClr val="tx1"/>
                          </a:solidFill>
                          <a:effectLst/>
                          <a:latin typeface="Verdana" panose="020B0604030504040204" pitchFamily="34" charset="0"/>
                          <a:ea typeface="ＭＳ Ｐゴシック" panose="020B0600070205080204" pitchFamily="34" charset="-128"/>
                        </a:rPr>
                        <a:t>2</a:t>
                      </a:r>
                      <a:r>
                        <a:rPr kumimoji="0" lang="en-US" altLang="en-US" sz="2000" b="0" i="0" u="none" strike="noStrike" cap="none" normalizeH="0" baseline="0">
                          <a:ln>
                            <a:noFill/>
                          </a:ln>
                          <a:solidFill>
                            <a:schemeClr val="tx1"/>
                          </a:solidFill>
                          <a:effectLst/>
                          <a:latin typeface="Verdana" panose="020B0604030504040204" pitchFamily="34" charset="0"/>
                          <a:ea typeface="ＭＳ Ｐゴシック" panose="020B0600070205080204" pitchFamily="34" charset="-128"/>
                        </a:rPr>
                        <a:t> (ppmv)</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4271370468"/>
                  </a:ext>
                </a:extLst>
              </a:tr>
              <a:tr h="373062">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34" charset="-128"/>
                        </a:defRPr>
                      </a:lvl2pPr>
                      <a:lvl3pPr eaLnBrk="0" hangingPunct="0">
                        <a:spcBef>
                          <a:spcPct val="20000"/>
                        </a:spcBef>
                        <a:defRPr sz="2000">
                          <a:solidFill>
                            <a:schemeClr val="tx1"/>
                          </a:solidFill>
                          <a:latin typeface="Calibri" panose="020F0502020204030204" pitchFamily="34" charset="0"/>
                          <a:ea typeface="ＭＳ Ｐゴシック" panose="020B0600070205080204" pitchFamily="34" charset="-128"/>
                        </a:defRPr>
                      </a:lvl3pPr>
                      <a:lvl4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4pPr>
                      <a:lvl5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5pPr>
                      <a:lvl6pPr marL="4572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ea typeface="ＭＳ Ｐゴシック" panose="020B0600070205080204" pitchFamily="34" charset="-128"/>
                        </a:rPr>
                        <a:t>2342</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34" charset="-128"/>
                        </a:defRPr>
                      </a:lvl2pPr>
                      <a:lvl3pPr eaLnBrk="0" hangingPunct="0">
                        <a:spcBef>
                          <a:spcPct val="20000"/>
                        </a:spcBef>
                        <a:defRPr sz="2000">
                          <a:solidFill>
                            <a:schemeClr val="tx1"/>
                          </a:solidFill>
                          <a:latin typeface="Calibri" panose="020F0502020204030204" pitchFamily="34" charset="0"/>
                          <a:ea typeface="ＭＳ Ｐゴシック" panose="020B0600070205080204" pitchFamily="34" charset="-128"/>
                        </a:defRPr>
                      </a:lvl3pPr>
                      <a:lvl4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4pPr>
                      <a:lvl5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5pPr>
                      <a:lvl6pPr marL="4572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ea typeface="ＭＳ Ｐゴシック" panose="020B0600070205080204" pitchFamily="34" charset="-128"/>
                        </a:rPr>
                        <a:t>284.7</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991391464"/>
                  </a:ext>
                </a:extLst>
              </a:tr>
              <a:tr h="373062">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34" charset="-128"/>
                        </a:defRPr>
                      </a:lvl2pPr>
                      <a:lvl3pPr eaLnBrk="0" hangingPunct="0">
                        <a:spcBef>
                          <a:spcPct val="20000"/>
                        </a:spcBef>
                        <a:defRPr sz="2000">
                          <a:solidFill>
                            <a:schemeClr val="tx1"/>
                          </a:solidFill>
                          <a:latin typeface="Calibri" panose="020F0502020204030204" pitchFamily="34" charset="0"/>
                          <a:ea typeface="ＭＳ Ｐゴシック" panose="020B0600070205080204" pitchFamily="34" charset="-128"/>
                        </a:defRPr>
                      </a:lvl3pPr>
                      <a:lvl4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4pPr>
                      <a:lvl5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5pPr>
                      <a:lvl6pPr marL="4572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ea typeface="ＭＳ Ｐゴシック" panose="020B0600070205080204" pitchFamily="34" charset="-128"/>
                        </a:rPr>
                        <a:t>3634</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34" charset="-128"/>
                        </a:defRPr>
                      </a:lvl2pPr>
                      <a:lvl3pPr eaLnBrk="0" hangingPunct="0">
                        <a:spcBef>
                          <a:spcPct val="20000"/>
                        </a:spcBef>
                        <a:defRPr sz="2000">
                          <a:solidFill>
                            <a:schemeClr val="tx1"/>
                          </a:solidFill>
                          <a:latin typeface="Calibri" panose="020F0502020204030204" pitchFamily="34" charset="0"/>
                          <a:ea typeface="ＭＳ Ｐゴシック" panose="020B0600070205080204" pitchFamily="34" charset="-128"/>
                        </a:defRPr>
                      </a:lvl3pPr>
                      <a:lvl4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4pPr>
                      <a:lvl5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5pPr>
                      <a:lvl6pPr marL="4572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ea typeface="ＭＳ Ｐゴシック" panose="020B0600070205080204" pitchFamily="34" charset="-128"/>
                        </a:rPr>
                        <a:t>272.8</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975875024"/>
                  </a:ext>
                </a:extLst>
              </a:tr>
              <a:tr h="373062">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34" charset="-128"/>
                        </a:defRPr>
                      </a:lvl2pPr>
                      <a:lvl3pPr eaLnBrk="0" hangingPunct="0">
                        <a:spcBef>
                          <a:spcPct val="20000"/>
                        </a:spcBef>
                        <a:defRPr sz="2000">
                          <a:solidFill>
                            <a:schemeClr val="tx1"/>
                          </a:solidFill>
                          <a:latin typeface="Calibri" panose="020F0502020204030204" pitchFamily="34" charset="0"/>
                          <a:ea typeface="ＭＳ Ｐゴシック" panose="020B0600070205080204" pitchFamily="34" charset="-128"/>
                        </a:defRPr>
                      </a:lvl3pPr>
                      <a:lvl4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4pPr>
                      <a:lvl5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5pPr>
                      <a:lvl6pPr marL="4572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ea typeface="ＭＳ Ｐゴシック" panose="020B0600070205080204" pitchFamily="34" charset="-128"/>
                        </a:rPr>
                        <a:t>3833</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34" charset="-128"/>
                        </a:defRPr>
                      </a:lvl2pPr>
                      <a:lvl3pPr eaLnBrk="0" hangingPunct="0">
                        <a:spcBef>
                          <a:spcPct val="20000"/>
                        </a:spcBef>
                        <a:defRPr sz="2000">
                          <a:solidFill>
                            <a:schemeClr val="tx1"/>
                          </a:solidFill>
                          <a:latin typeface="Calibri" panose="020F0502020204030204" pitchFamily="34" charset="0"/>
                          <a:ea typeface="ＭＳ Ｐゴシック" panose="020B0600070205080204" pitchFamily="34" charset="-128"/>
                        </a:defRPr>
                      </a:lvl3pPr>
                      <a:lvl4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4pPr>
                      <a:lvl5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5pPr>
                      <a:lvl6pPr marL="4572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ea typeface="ＭＳ Ｐゴシック" panose="020B0600070205080204" pitchFamily="34" charset="-128"/>
                        </a:rPr>
                        <a:t>268.1</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333769728"/>
                  </a:ext>
                </a:extLst>
              </a:tr>
              <a:tr h="373062">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34" charset="-128"/>
                        </a:defRPr>
                      </a:lvl2pPr>
                      <a:lvl3pPr eaLnBrk="0" hangingPunct="0">
                        <a:spcBef>
                          <a:spcPct val="20000"/>
                        </a:spcBef>
                        <a:defRPr sz="2000">
                          <a:solidFill>
                            <a:schemeClr val="tx1"/>
                          </a:solidFill>
                          <a:latin typeface="Calibri" panose="020F0502020204030204" pitchFamily="34" charset="0"/>
                          <a:ea typeface="ＭＳ Ｐゴシック" panose="020B0600070205080204" pitchFamily="34" charset="-128"/>
                        </a:defRPr>
                      </a:lvl3pPr>
                      <a:lvl4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4pPr>
                      <a:lvl5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5pPr>
                      <a:lvl6pPr marL="4572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ea typeface="ＭＳ Ｐゴシック" panose="020B0600070205080204" pitchFamily="34" charset="-128"/>
                        </a:rPr>
                        <a:t>6220</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34" charset="-128"/>
                        </a:defRPr>
                      </a:lvl2pPr>
                      <a:lvl3pPr eaLnBrk="0" hangingPunct="0">
                        <a:spcBef>
                          <a:spcPct val="20000"/>
                        </a:spcBef>
                        <a:defRPr sz="2000">
                          <a:solidFill>
                            <a:schemeClr val="tx1"/>
                          </a:solidFill>
                          <a:latin typeface="Calibri" panose="020F0502020204030204" pitchFamily="34" charset="0"/>
                          <a:ea typeface="ＭＳ Ｐゴシック" panose="020B0600070205080204" pitchFamily="34" charset="-128"/>
                        </a:defRPr>
                      </a:lvl3pPr>
                      <a:lvl4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4pPr>
                      <a:lvl5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5pPr>
                      <a:lvl6pPr marL="4572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ea typeface="ＭＳ Ｐゴシック" panose="020B0600070205080204" pitchFamily="34" charset="-128"/>
                        </a:rPr>
                        <a:t>262.2</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874912473"/>
                  </a:ext>
                </a:extLst>
              </a:tr>
              <a:tr h="373062">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34" charset="-128"/>
                        </a:defRPr>
                      </a:lvl2pPr>
                      <a:lvl3pPr eaLnBrk="0" hangingPunct="0">
                        <a:spcBef>
                          <a:spcPct val="20000"/>
                        </a:spcBef>
                        <a:defRPr sz="2000">
                          <a:solidFill>
                            <a:schemeClr val="tx1"/>
                          </a:solidFill>
                          <a:latin typeface="Calibri" panose="020F0502020204030204" pitchFamily="34" charset="0"/>
                          <a:ea typeface="ＭＳ Ｐゴシック" panose="020B0600070205080204" pitchFamily="34" charset="-128"/>
                        </a:defRPr>
                      </a:lvl3pPr>
                      <a:lvl4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4pPr>
                      <a:lvl5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5pPr>
                      <a:lvl6pPr marL="4572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ea typeface="ＭＳ Ｐゴシック" panose="020B0600070205080204" pitchFamily="34" charset="-128"/>
                        </a:rPr>
                        <a:t>7327</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34" charset="-128"/>
                        </a:defRPr>
                      </a:lvl2pPr>
                      <a:lvl3pPr eaLnBrk="0" hangingPunct="0">
                        <a:spcBef>
                          <a:spcPct val="20000"/>
                        </a:spcBef>
                        <a:defRPr sz="2000">
                          <a:solidFill>
                            <a:schemeClr val="tx1"/>
                          </a:solidFill>
                          <a:latin typeface="Calibri" panose="020F0502020204030204" pitchFamily="34" charset="0"/>
                          <a:ea typeface="ＭＳ Ｐゴシック" panose="020B0600070205080204" pitchFamily="34" charset="-128"/>
                        </a:defRPr>
                      </a:lvl3pPr>
                      <a:lvl4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4pPr>
                      <a:lvl5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5pPr>
                      <a:lvl6pPr marL="4572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ea typeface="ＭＳ Ｐゴシック" panose="020B0600070205080204" pitchFamily="34" charset="-128"/>
                        </a:rPr>
                        <a:t>254.6</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441396736"/>
                  </a:ext>
                </a:extLst>
              </a:tr>
              <a:tr h="373062">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34" charset="-128"/>
                        </a:defRPr>
                      </a:lvl2pPr>
                      <a:lvl3pPr eaLnBrk="0" hangingPunct="0">
                        <a:spcBef>
                          <a:spcPct val="20000"/>
                        </a:spcBef>
                        <a:defRPr sz="2000">
                          <a:solidFill>
                            <a:schemeClr val="tx1"/>
                          </a:solidFill>
                          <a:latin typeface="Calibri" panose="020F0502020204030204" pitchFamily="34" charset="0"/>
                          <a:ea typeface="ＭＳ Ｐゴシック" panose="020B0600070205080204" pitchFamily="34" charset="-128"/>
                        </a:defRPr>
                      </a:lvl3pPr>
                      <a:lvl4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4pPr>
                      <a:lvl5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5pPr>
                      <a:lvl6pPr marL="4572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ea typeface="ＭＳ Ｐゴシック" panose="020B0600070205080204" pitchFamily="34" charset="-128"/>
                        </a:rPr>
                        <a:t>8113</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34" charset="-128"/>
                        </a:defRPr>
                      </a:lvl2pPr>
                      <a:lvl3pPr eaLnBrk="0" hangingPunct="0">
                        <a:spcBef>
                          <a:spcPct val="20000"/>
                        </a:spcBef>
                        <a:defRPr sz="2000">
                          <a:solidFill>
                            <a:schemeClr val="tx1"/>
                          </a:solidFill>
                          <a:latin typeface="Calibri" panose="020F0502020204030204" pitchFamily="34" charset="0"/>
                          <a:ea typeface="ＭＳ Ｐゴシック" panose="020B0600070205080204" pitchFamily="34" charset="-128"/>
                        </a:defRPr>
                      </a:lvl3pPr>
                      <a:lvl4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4pPr>
                      <a:lvl5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5pPr>
                      <a:lvl6pPr marL="4572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ea typeface="ＭＳ Ｐゴシック" panose="020B0600070205080204" pitchFamily="34" charset="-128"/>
                        </a:rPr>
                        <a:t>259.6</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3515486019"/>
                  </a:ext>
                </a:extLst>
              </a:tr>
              <a:tr h="373062">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34" charset="-128"/>
                        </a:defRPr>
                      </a:lvl2pPr>
                      <a:lvl3pPr eaLnBrk="0" hangingPunct="0">
                        <a:spcBef>
                          <a:spcPct val="20000"/>
                        </a:spcBef>
                        <a:defRPr sz="2000">
                          <a:solidFill>
                            <a:schemeClr val="tx1"/>
                          </a:solidFill>
                          <a:latin typeface="Calibri" panose="020F0502020204030204" pitchFamily="34" charset="0"/>
                          <a:ea typeface="ＭＳ Ｐゴシック" panose="020B0600070205080204" pitchFamily="34" charset="-128"/>
                        </a:defRPr>
                      </a:lvl3pPr>
                      <a:lvl4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4pPr>
                      <a:lvl5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5pPr>
                      <a:lvl6pPr marL="4572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ea typeface="ＭＳ Ｐゴシック" panose="020B0600070205080204" pitchFamily="34" charset="-128"/>
                        </a:rPr>
                        <a:t>10123</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34" charset="-128"/>
                        </a:defRPr>
                      </a:lvl2pPr>
                      <a:lvl3pPr eaLnBrk="0" hangingPunct="0">
                        <a:spcBef>
                          <a:spcPct val="20000"/>
                        </a:spcBef>
                        <a:defRPr sz="2000">
                          <a:solidFill>
                            <a:schemeClr val="tx1"/>
                          </a:solidFill>
                          <a:latin typeface="Calibri" panose="020F0502020204030204" pitchFamily="34" charset="0"/>
                          <a:ea typeface="ＭＳ Ｐゴシック" panose="020B0600070205080204" pitchFamily="34" charset="-128"/>
                        </a:defRPr>
                      </a:lvl3pPr>
                      <a:lvl4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4pPr>
                      <a:lvl5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5pPr>
                      <a:lvl6pPr marL="4572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ea typeface="ＭＳ Ｐゴシック" panose="020B0600070205080204" pitchFamily="34" charset="-128"/>
                        </a:rPr>
                        <a:t>261.6</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1548677778"/>
                  </a:ext>
                </a:extLst>
              </a:tr>
              <a:tr h="373062">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34" charset="-128"/>
                        </a:defRPr>
                      </a:lvl2pPr>
                      <a:lvl3pPr eaLnBrk="0" hangingPunct="0">
                        <a:spcBef>
                          <a:spcPct val="20000"/>
                        </a:spcBef>
                        <a:defRPr sz="2000">
                          <a:solidFill>
                            <a:schemeClr val="tx1"/>
                          </a:solidFill>
                          <a:latin typeface="Calibri" panose="020F0502020204030204" pitchFamily="34" charset="0"/>
                          <a:ea typeface="ＭＳ Ｐゴシック" panose="020B0600070205080204" pitchFamily="34" charset="-128"/>
                        </a:defRPr>
                      </a:lvl3pPr>
                      <a:lvl4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4pPr>
                      <a:lvl5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5pPr>
                      <a:lvl6pPr marL="4572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ea typeface="ＭＳ Ｐゴシック" panose="020B0600070205080204" pitchFamily="34" charset="-128"/>
                        </a:rPr>
                        <a:t>11013</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lvl1pPr eaLnBrk="0" hangingPunct="0">
                        <a:spcBef>
                          <a:spcPct val="20000"/>
                        </a:spcBef>
                        <a:buFont typeface="Arial" panose="020B0604020202020204" pitchFamily="34" charset="0"/>
                        <a:defRPr sz="2800">
                          <a:solidFill>
                            <a:schemeClr val="tx1"/>
                          </a:solidFill>
                          <a:latin typeface="Calibri" panose="020F0502020204030204" pitchFamily="34" charset="0"/>
                          <a:ea typeface="ＭＳ Ｐゴシック" panose="020B0600070205080204" pitchFamily="34" charset="-128"/>
                        </a:defRPr>
                      </a:lvl1pPr>
                      <a:lvl2pPr marL="37931725" indent="-37474525" eaLnBrk="0" hangingPunct="0">
                        <a:spcBef>
                          <a:spcPct val="20000"/>
                        </a:spcBef>
                        <a:buFont typeface="Arial" panose="020B0604020202020204" pitchFamily="34" charset="0"/>
                        <a:defRPr sz="2400">
                          <a:solidFill>
                            <a:schemeClr val="tx1"/>
                          </a:solidFill>
                          <a:latin typeface="Calibri" panose="020F0502020204030204" pitchFamily="34" charset="0"/>
                          <a:ea typeface="ＭＳ Ｐゴシック" panose="020B0600070205080204" pitchFamily="34" charset="-128"/>
                        </a:defRPr>
                      </a:lvl2pPr>
                      <a:lvl3pPr eaLnBrk="0" hangingPunct="0">
                        <a:spcBef>
                          <a:spcPct val="20000"/>
                        </a:spcBef>
                        <a:defRPr sz="2000">
                          <a:solidFill>
                            <a:schemeClr val="tx1"/>
                          </a:solidFill>
                          <a:latin typeface="Calibri" panose="020F0502020204030204" pitchFamily="34" charset="0"/>
                          <a:ea typeface="ＭＳ Ｐゴシック" panose="020B0600070205080204" pitchFamily="34" charset="-128"/>
                        </a:defRPr>
                      </a:lvl3pPr>
                      <a:lvl4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4pPr>
                      <a:lvl5pPr eaLnBrk="0" hangingPunct="0">
                        <a:spcBef>
                          <a:spcPct val="20000"/>
                        </a:spcBef>
                        <a:defRPr>
                          <a:solidFill>
                            <a:schemeClr val="tx1"/>
                          </a:solidFill>
                          <a:latin typeface="Calibri" panose="020F0502020204030204" pitchFamily="34" charset="0"/>
                          <a:ea typeface="ＭＳ Ｐゴシック" panose="020B0600070205080204" pitchFamily="34" charset="-128"/>
                        </a:defRPr>
                      </a:lvl5pPr>
                      <a:lvl6pPr marL="4572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6pPr>
                      <a:lvl7pPr marL="9144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7pPr>
                      <a:lvl8pPr marL="13716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8pPr>
                      <a:lvl9pPr marL="1828800" eaLnBrk="0" fontAlgn="base" hangingPunct="0">
                        <a:spcBef>
                          <a:spcPct val="20000"/>
                        </a:spcBef>
                        <a:spcAft>
                          <a:spcPct val="0"/>
                        </a:spcAft>
                        <a:defRPr>
                          <a:solidFill>
                            <a:schemeClr val="tx1"/>
                          </a:solidFill>
                          <a:latin typeface="Calibri" panose="020F0502020204030204" pitchFamily="34" charset="0"/>
                          <a:ea typeface="ＭＳ Ｐゴシック" panose="020B0600070205080204" pitchFamily="34" charset="-128"/>
                        </a:defRPr>
                      </a:lvl9pPr>
                    </a:lstStyle>
                    <a:p>
                      <a:pPr marL="0" marR="0" lvl="0" indent="0" algn="ctr" defTabSz="457200" rtl="0" eaLnBrk="1" fontAlgn="b" latinLnBrk="0" hangingPunct="1">
                        <a:lnSpc>
                          <a:spcPct val="100000"/>
                        </a:lnSpc>
                        <a:spcBef>
                          <a:spcPct val="0"/>
                        </a:spcBef>
                        <a:spcAft>
                          <a:spcPct val="0"/>
                        </a:spcAft>
                        <a:buClrTx/>
                        <a:buSzTx/>
                        <a:buFontTx/>
                        <a:buNone/>
                        <a:tabLst/>
                      </a:pPr>
                      <a:r>
                        <a:rPr kumimoji="0" lang="en-US" altLang="en-US" sz="2000" b="0" i="0" u="none" strike="noStrike" cap="none" normalizeH="0" baseline="0">
                          <a:ln>
                            <a:noFill/>
                          </a:ln>
                          <a:solidFill>
                            <a:schemeClr val="tx1"/>
                          </a:solidFill>
                          <a:effectLst/>
                          <a:latin typeface="Verdana" panose="020B0604030504040204" pitchFamily="34" charset="0"/>
                          <a:ea typeface="ＭＳ Ｐゴシック" panose="020B0600070205080204" pitchFamily="34" charset="-128"/>
                        </a:rPr>
                        <a:t>263.7</a:t>
                      </a:r>
                    </a:p>
                  </a:txBody>
                  <a:tcPr marL="12700" marR="12700" marT="12700" marB="0" anchor="b"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extLst>
                  <a:ext uri="{0D108BD9-81ED-4DB2-BD59-A6C34878D82A}">
                    <a16:rowId xmlns:a16="http://schemas.microsoft.com/office/drawing/2014/main" val="959990881"/>
                  </a:ext>
                </a:extLst>
              </a:tr>
            </a:tbl>
          </a:graphicData>
        </a:graphic>
      </p:graphicFrame>
      <p:sp>
        <p:nvSpPr>
          <p:cNvPr id="4" name="Footer Placeholder 3">
            <a:extLst>
              <a:ext uri="{FF2B5EF4-FFF2-40B4-BE49-F238E27FC236}">
                <a16:creationId xmlns:a16="http://schemas.microsoft.com/office/drawing/2014/main" id="{F9CC2AB4-71FB-4310-8E84-7AB59C8D5BB7}"/>
              </a:ext>
            </a:extLst>
          </p:cNvPr>
          <p:cNvSpPr>
            <a:spLocks noGrp="1"/>
          </p:cNvSpPr>
          <p:nvPr>
            <p:ph type="ftr" sz="quarter" idx="11"/>
          </p:nvPr>
        </p:nvSpPr>
        <p:spPr/>
        <p:txBody>
          <a:bodyPr/>
          <a:lstStyle/>
          <a:p>
            <a:pPr>
              <a:defRPr/>
            </a:pPr>
            <a:r>
              <a:rPr lang="en-US"/>
              <a:t>PPT 4.1.1</a:t>
            </a:r>
          </a:p>
        </p:txBody>
      </p:sp>
      <p:sp>
        <p:nvSpPr>
          <p:cNvPr id="25636" name="TextBox 5">
            <a:extLst>
              <a:ext uri="{FF2B5EF4-FFF2-40B4-BE49-F238E27FC236}">
                <a16:creationId xmlns:a16="http://schemas.microsoft.com/office/drawing/2014/main" id="{3E9EBE40-279B-43C4-9E53-A5FBF9228DD7}"/>
              </a:ext>
            </a:extLst>
          </p:cNvPr>
          <p:cNvSpPr txBox="1">
            <a:spLocks noChangeArrowheads="1"/>
          </p:cNvSpPr>
          <p:nvPr/>
        </p:nvSpPr>
        <p:spPr bwMode="auto">
          <a:xfrm>
            <a:off x="1400175" y="5267325"/>
            <a:ext cx="6464300"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a:t>In what year does this data begin?</a:t>
            </a:r>
          </a:p>
        </p:txBody>
      </p:sp>
      <p:sp>
        <p:nvSpPr>
          <p:cNvPr id="25637" name="TextBox 6">
            <a:extLst>
              <a:ext uri="{FF2B5EF4-FFF2-40B4-BE49-F238E27FC236}">
                <a16:creationId xmlns:a16="http://schemas.microsoft.com/office/drawing/2014/main" id="{5C6FCD08-141A-4E9B-AD41-814BBC5F4755}"/>
              </a:ext>
            </a:extLst>
          </p:cNvPr>
          <p:cNvSpPr txBox="1">
            <a:spLocks noChangeArrowheads="1"/>
          </p:cNvSpPr>
          <p:nvPr/>
        </p:nvSpPr>
        <p:spPr bwMode="auto">
          <a:xfrm>
            <a:off x="6019800" y="6099175"/>
            <a:ext cx="290512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a:latin typeface="Arial" panose="020B0604020202020204" pitchFamily="34" charset="0"/>
              </a:rPr>
              <a:t>DATA: Petit, J.R., et al., 2001;</a:t>
            </a:r>
          </a:p>
          <a:p>
            <a:pPr eaLnBrk="1" hangingPunct="1">
              <a:spcBef>
                <a:spcPct val="0"/>
              </a:spcBef>
              <a:buFontTx/>
              <a:buNone/>
            </a:pPr>
            <a:r>
              <a:rPr lang="en-US" altLang="en-US" sz="1000">
                <a:latin typeface="Arial" panose="020B0604020202020204" pitchFamily="34" charset="0"/>
              </a:rPr>
              <a:t>NOAA/NGDC Paleoclimatology Program, Boulder CO, USA.  </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a:extLst>
              <a:ext uri="{FF2B5EF4-FFF2-40B4-BE49-F238E27FC236}">
                <a16:creationId xmlns:a16="http://schemas.microsoft.com/office/drawing/2014/main" id="{3A8FBC70-8B2A-4E3A-B65F-DB7A7F659FBD}"/>
              </a:ext>
            </a:extLst>
          </p:cNvPr>
          <p:cNvSpPr>
            <a:spLocks noGrp="1"/>
          </p:cNvSpPr>
          <p:nvPr>
            <p:ph type="title"/>
          </p:nvPr>
        </p:nvSpPr>
        <p:spPr/>
        <p:txBody>
          <a:bodyPr/>
          <a:lstStyle/>
          <a:p>
            <a:pPr eaLnBrk="1" hangingPunct="1"/>
            <a:r>
              <a:rPr lang="en-US" altLang="en-US" sz="4000">
                <a:ea typeface="ＭＳ Ｐゴシック" panose="020B0600070205080204" pitchFamily="34" charset="-128"/>
              </a:rPr>
              <a:t>Vostok Ice Core Data</a:t>
            </a:r>
            <a:br>
              <a:rPr lang="en-US" altLang="en-US" sz="4000">
                <a:ea typeface="ＭＳ Ｐゴシック" panose="020B0600070205080204" pitchFamily="34" charset="-128"/>
              </a:rPr>
            </a:br>
            <a:endParaRPr lang="en-US" altLang="en-US" sz="4000">
              <a:ea typeface="ＭＳ Ｐゴシック" panose="020B0600070205080204" pitchFamily="34" charset="-128"/>
            </a:endParaRPr>
          </a:p>
        </p:txBody>
      </p:sp>
      <p:sp>
        <p:nvSpPr>
          <p:cNvPr id="4" name="Footer Placeholder 3">
            <a:extLst>
              <a:ext uri="{FF2B5EF4-FFF2-40B4-BE49-F238E27FC236}">
                <a16:creationId xmlns:a16="http://schemas.microsoft.com/office/drawing/2014/main" id="{92B9F36D-4E70-4601-B1BB-75450F33DFF8}"/>
              </a:ext>
            </a:extLst>
          </p:cNvPr>
          <p:cNvSpPr>
            <a:spLocks noGrp="1"/>
          </p:cNvSpPr>
          <p:nvPr>
            <p:ph type="ftr" sz="quarter" idx="11"/>
          </p:nvPr>
        </p:nvSpPr>
        <p:spPr/>
        <p:txBody>
          <a:bodyPr/>
          <a:lstStyle/>
          <a:p>
            <a:pPr>
              <a:defRPr/>
            </a:pPr>
            <a:r>
              <a:rPr lang="en-US"/>
              <a:t>PPT 4.1.1</a:t>
            </a:r>
          </a:p>
        </p:txBody>
      </p:sp>
      <p:graphicFrame>
        <p:nvGraphicFramePr>
          <p:cNvPr id="6" name="Chart 5">
            <a:extLst>
              <a:ext uri="{FF2B5EF4-FFF2-40B4-BE49-F238E27FC236}">
                <a16:creationId xmlns:a16="http://schemas.microsoft.com/office/drawing/2014/main" id="{096FD1A4-FE4E-480A-8C5D-C1877C0D1E87}"/>
              </a:ext>
            </a:extLst>
          </p:cNvPr>
          <p:cNvGraphicFramePr>
            <a:graphicFrameLocks noGrp="1"/>
          </p:cNvGraphicFramePr>
          <p:nvPr/>
        </p:nvGraphicFramePr>
        <p:xfrm>
          <a:off x="285750" y="892175"/>
          <a:ext cx="8572500" cy="5829300"/>
        </p:xfrm>
        <a:graphic>
          <a:graphicData uri="http://schemas.openxmlformats.org/drawingml/2006/chart">
            <c:chart xmlns:c="http://schemas.openxmlformats.org/drawingml/2006/chart" xmlns:r="http://schemas.openxmlformats.org/officeDocument/2006/relationships" r:id="rId2"/>
          </a:graphicData>
        </a:graphic>
      </p:graphicFrame>
      <p:sp>
        <p:nvSpPr>
          <p:cNvPr id="27653" name="TextBox 6">
            <a:extLst>
              <a:ext uri="{FF2B5EF4-FFF2-40B4-BE49-F238E27FC236}">
                <a16:creationId xmlns:a16="http://schemas.microsoft.com/office/drawing/2014/main" id="{BD8E5C79-303F-4FBD-AFCC-2E5DE1090EDB}"/>
              </a:ext>
            </a:extLst>
          </p:cNvPr>
          <p:cNvSpPr txBox="1">
            <a:spLocks noChangeArrowheads="1"/>
          </p:cNvSpPr>
          <p:nvPr/>
        </p:nvSpPr>
        <p:spPr bwMode="auto">
          <a:xfrm>
            <a:off x="6019800" y="6207125"/>
            <a:ext cx="290512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a:latin typeface="Arial" panose="020B0604020202020204" pitchFamily="34" charset="0"/>
              </a:rPr>
              <a:t>DATA: Petit, J.R., et al., 2001;</a:t>
            </a:r>
          </a:p>
          <a:p>
            <a:pPr eaLnBrk="1" hangingPunct="1">
              <a:spcBef>
                <a:spcPct val="0"/>
              </a:spcBef>
              <a:buFontTx/>
              <a:buNone/>
            </a:pPr>
            <a:r>
              <a:rPr lang="en-US" altLang="en-US" sz="1000">
                <a:latin typeface="Arial" panose="020B0604020202020204" pitchFamily="34" charset="0"/>
              </a:rPr>
              <a:t>NOAA/NGDC Paleoclimatology Program, Boulder CO, USA.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a:extLst>
              <a:ext uri="{FF2B5EF4-FFF2-40B4-BE49-F238E27FC236}">
                <a16:creationId xmlns:a16="http://schemas.microsoft.com/office/drawing/2014/main" id="{67E6C60F-A9B3-4FD0-B2E2-5F92A3D3A1C8}"/>
              </a:ext>
            </a:extLst>
          </p:cNvPr>
          <p:cNvSpPr>
            <a:spLocks noGrp="1"/>
          </p:cNvSpPr>
          <p:nvPr>
            <p:ph type="title"/>
          </p:nvPr>
        </p:nvSpPr>
        <p:spPr/>
        <p:txBody>
          <a:bodyPr/>
          <a:lstStyle/>
          <a:p>
            <a:pPr eaLnBrk="1" hangingPunct="1"/>
            <a:r>
              <a:rPr lang="en-US" altLang="en-US">
                <a:ea typeface="ＭＳ Ｐゴシック" panose="020B0600070205080204" pitchFamily="34" charset="-128"/>
              </a:rPr>
              <a:t>Climate Readings to the Present</a:t>
            </a:r>
          </a:p>
        </p:txBody>
      </p:sp>
      <p:pic>
        <p:nvPicPr>
          <p:cNvPr id="28675" name="Content Placeholder 6" descr="Picture 7.png">
            <a:extLst>
              <a:ext uri="{FF2B5EF4-FFF2-40B4-BE49-F238E27FC236}">
                <a16:creationId xmlns:a16="http://schemas.microsoft.com/office/drawing/2014/main" id="{44C23E86-7DB0-48B7-B3C4-78F018E28E55}"/>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2115" r="-2115"/>
          <a:stretch>
            <a:fillRect/>
          </a:stretch>
        </p:blipFill>
        <p:spPr/>
      </p:pic>
      <p:sp>
        <p:nvSpPr>
          <p:cNvPr id="6" name="Footer Placeholder 5">
            <a:extLst>
              <a:ext uri="{FF2B5EF4-FFF2-40B4-BE49-F238E27FC236}">
                <a16:creationId xmlns:a16="http://schemas.microsoft.com/office/drawing/2014/main" id="{B108C67A-6A63-4406-B544-874D60FBF74F}"/>
              </a:ext>
            </a:extLst>
          </p:cNvPr>
          <p:cNvSpPr>
            <a:spLocks noGrp="1"/>
          </p:cNvSpPr>
          <p:nvPr>
            <p:ph type="ftr" sz="quarter" idx="11"/>
          </p:nvPr>
        </p:nvSpPr>
        <p:spPr/>
        <p:txBody>
          <a:bodyPr/>
          <a:lstStyle/>
          <a:p>
            <a:pPr>
              <a:defRPr/>
            </a:pPr>
            <a:r>
              <a:rPr lang="en-US"/>
              <a:t>PPT 4.1.1</a:t>
            </a:r>
          </a:p>
        </p:txBody>
      </p:sp>
      <p:sp>
        <p:nvSpPr>
          <p:cNvPr id="28677" name="TextBox 4">
            <a:extLst>
              <a:ext uri="{FF2B5EF4-FFF2-40B4-BE49-F238E27FC236}">
                <a16:creationId xmlns:a16="http://schemas.microsoft.com/office/drawing/2014/main" id="{B24CF889-476F-4266-8751-095C530B68E2}"/>
              </a:ext>
            </a:extLst>
          </p:cNvPr>
          <p:cNvSpPr txBox="1">
            <a:spLocks noChangeArrowheads="1"/>
          </p:cNvSpPr>
          <p:nvPr/>
        </p:nvSpPr>
        <p:spPr bwMode="auto">
          <a:xfrm>
            <a:off x="6019800" y="6099175"/>
            <a:ext cx="290512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a:latin typeface="Arial" panose="020B0604020202020204" pitchFamily="34" charset="0"/>
              </a:rPr>
              <a:t>DATA: Petit, J.R., et al., 2001;</a:t>
            </a:r>
          </a:p>
          <a:p>
            <a:pPr eaLnBrk="1" hangingPunct="1">
              <a:spcBef>
                <a:spcPct val="0"/>
              </a:spcBef>
              <a:buFontTx/>
              <a:buNone/>
            </a:pPr>
            <a:r>
              <a:rPr lang="en-US" altLang="en-US" sz="1000">
                <a:latin typeface="Arial" panose="020B0604020202020204" pitchFamily="34" charset="0"/>
              </a:rPr>
              <a:t>NOAA/NGDC Paleoclimatology Program, Boulder CO, USA.  </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1">
            <a:extLst>
              <a:ext uri="{FF2B5EF4-FFF2-40B4-BE49-F238E27FC236}">
                <a16:creationId xmlns:a16="http://schemas.microsoft.com/office/drawing/2014/main" id="{ABC04CF5-3E08-48E5-BC0E-E6C0A2EC1836}"/>
              </a:ext>
            </a:extLst>
          </p:cNvPr>
          <p:cNvSpPr>
            <a:spLocks noGrp="1"/>
          </p:cNvSpPr>
          <p:nvPr>
            <p:ph type="title"/>
          </p:nvPr>
        </p:nvSpPr>
        <p:spPr/>
        <p:txBody>
          <a:bodyPr/>
          <a:lstStyle/>
          <a:p>
            <a:pPr eaLnBrk="1" hangingPunct="1"/>
            <a:r>
              <a:rPr lang="en-US" altLang="en-US">
                <a:ea typeface="ＭＳ Ｐゴシック" panose="020B0600070205080204" pitchFamily="34" charset="-128"/>
              </a:rPr>
              <a:t>Ice Core Conclusions</a:t>
            </a:r>
          </a:p>
        </p:txBody>
      </p:sp>
      <p:sp>
        <p:nvSpPr>
          <p:cNvPr id="3" name="Content Placeholder 2">
            <a:extLst>
              <a:ext uri="{FF2B5EF4-FFF2-40B4-BE49-F238E27FC236}">
                <a16:creationId xmlns:a16="http://schemas.microsoft.com/office/drawing/2014/main" id="{9352CD89-AD6F-4DBA-AF4E-14C7BB4243BB}"/>
              </a:ext>
            </a:extLst>
          </p:cNvPr>
          <p:cNvSpPr>
            <a:spLocks noGrp="1"/>
          </p:cNvSpPr>
          <p:nvPr>
            <p:ph idx="1"/>
          </p:nvPr>
        </p:nvSpPr>
        <p:spPr/>
        <p:txBody>
          <a:bodyPr/>
          <a:lstStyle/>
          <a:p>
            <a:pPr eaLnBrk="1" hangingPunct="1">
              <a:lnSpc>
                <a:spcPct val="80000"/>
              </a:lnSpc>
            </a:pPr>
            <a:r>
              <a:rPr lang="en-US" altLang="en-US" sz="3000">
                <a:ea typeface="ＭＳ Ｐゴシック" panose="020B0600070205080204" pitchFamily="34" charset="-128"/>
              </a:rPr>
              <a:t>The Earth has been this hot before, but it was far different than the conditions we have today.  For example, there were no ice caps at the poles.</a:t>
            </a:r>
          </a:p>
          <a:p>
            <a:pPr eaLnBrk="1" hangingPunct="1">
              <a:lnSpc>
                <a:spcPct val="80000"/>
              </a:lnSpc>
            </a:pPr>
            <a:endParaRPr lang="en-US" altLang="en-US" sz="3000">
              <a:ea typeface="ＭＳ Ｐゴシック" panose="020B0600070205080204" pitchFamily="34" charset="-128"/>
            </a:endParaRPr>
          </a:p>
          <a:p>
            <a:pPr eaLnBrk="1" hangingPunct="1">
              <a:lnSpc>
                <a:spcPct val="80000"/>
              </a:lnSpc>
            </a:pPr>
            <a:r>
              <a:rPr lang="en-US" altLang="en-US" sz="3000">
                <a:ea typeface="ＭＳ Ｐゴシック" panose="020B0600070205080204" pitchFamily="34" charset="-128"/>
              </a:rPr>
              <a:t>The carbon dioxide level has not been this high in the last 420,000 years although it had been much higher millions of years ago.</a:t>
            </a:r>
          </a:p>
          <a:p>
            <a:pPr eaLnBrk="1" hangingPunct="1">
              <a:lnSpc>
                <a:spcPct val="80000"/>
              </a:lnSpc>
              <a:buFont typeface="Arial" panose="020B0604020202020204" pitchFamily="34" charset="0"/>
              <a:buNone/>
            </a:pPr>
            <a:endParaRPr lang="en-US" altLang="en-US" sz="3000">
              <a:ea typeface="ＭＳ Ｐゴシック" panose="020B0600070205080204" pitchFamily="34" charset="-128"/>
            </a:endParaRPr>
          </a:p>
          <a:p>
            <a:pPr eaLnBrk="1" hangingPunct="1">
              <a:lnSpc>
                <a:spcPct val="80000"/>
              </a:lnSpc>
            </a:pPr>
            <a:r>
              <a:rPr lang="en-US" altLang="en-US" sz="3000">
                <a:ea typeface="ＭＳ Ｐゴシック" panose="020B0600070205080204" pitchFamily="34" charset="-128"/>
              </a:rPr>
              <a:t>If CO</a:t>
            </a:r>
            <a:r>
              <a:rPr lang="en-US" altLang="en-US" sz="3000" baseline="-25000">
                <a:ea typeface="ＭＳ Ｐゴシック" panose="020B0600070205080204" pitchFamily="34" charset="-128"/>
              </a:rPr>
              <a:t>2</a:t>
            </a:r>
            <a:r>
              <a:rPr lang="en-US" altLang="en-US" sz="3000">
                <a:ea typeface="ＭＳ Ｐゴシック" panose="020B0600070205080204" pitchFamily="34" charset="-128"/>
              </a:rPr>
              <a:t> keeps increasing, temperatures are virtually certain to surpass highs of the past 420,000 years.</a:t>
            </a:r>
          </a:p>
        </p:txBody>
      </p:sp>
      <p:sp>
        <p:nvSpPr>
          <p:cNvPr id="4" name="Footer Placeholder 3">
            <a:extLst>
              <a:ext uri="{FF2B5EF4-FFF2-40B4-BE49-F238E27FC236}">
                <a16:creationId xmlns:a16="http://schemas.microsoft.com/office/drawing/2014/main" id="{0A4ADB84-C6B0-4210-A98B-B2112CA5C092}"/>
              </a:ext>
            </a:extLst>
          </p:cNvPr>
          <p:cNvSpPr>
            <a:spLocks noGrp="1"/>
          </p:cNvSpPr>
          <p:nvPr>
            <p:ph type="ftr" sz="quarter" idx="11"/>
          </p:nvPr>
        </p:nvSpPr>
        <p:spPr/>
        <p:txBody>
          <a:bodyPr/>
          <a:lstStyle/>
          <a:p>
            <a:pPr>
              <a:defRPr/>
            </a:pPr>
            <a:r>
              <a:rPr lang="en-US"/>
              <a:t>PPT 4.1.1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1998FF-43CB-4A3D-8D39-C617925FE120}"/>
              </a:ext>
            </a:extLst>
          </p:cNvPr>
          <p:cNvSpPr>
            <a:spLocks noGrp="1"/>
          </p:cNvSpPr>
          <p:nvPr>
            <p:ph type="title"/>
          </p:nvPr>
        </p:nvSpPr>
        <p:spPr/>
        <p:txBody>
          <a:bodyPr/>
          <a:lstStyle/>
          <a:p>
            <a:r>
              <a:rPr lang="en-US" dirty="0"/>
              <a:t>At the Core of Climate Change</a:t>
            </a:r>
          </a:p>
        </p:txBody>
      </p:sp>
      <p:sp>
        <p:nvSpPr>
          <p:cNvPr id="3" name="Content Placeholder 2">
            <a:extLst>
              <a:ext uri="{FF2B5EF4-FFF2-40B4-BE49-F238E27FC236}">
                <a16:creationId xmlns:a16="http://schemas.microsoft.com/office/drawing/2014/main" id="{1F8F9572-8C11-44C9-9F09-443E620A35B2}"/>
              </a:ext>
            </a:extLst>
          </p:cNvPr>
          <p:cNvSpPr>
            <a:spLocks noGrp="1"/>
          </p:cNvSpPr>
          <p:nvPr>
            <p:ph idx="1"/>
          </p:nvPr>
        </p:nvSpPr>
        <p:spPr/>
        <p:txBody>
          <a:bodyPr/>
          <a:lstStyle/>
          <a:p>
            <a:r>
              <a:rPr lang="en-US" dirty="0"/>
              <a:t>Video Link (20 min): </a:t>
            </a:r>
            <a:r>
              <a:rPr lang="en-US" dirty="0">
                <a:hlinkClick r:id="rId2"/>
              </a:rPr>
              <a:t>Video</a:t>
            </a:r>
            <a:endParaRPr lang="en-US" dirty="0"/>
          </a:p>
          <a:p>
            <a:pPr marL="0" indent="0">
              <a:buNone/>
            </a:pPr>
            <a:endParaRPr lang="en-US" dirty="0"/>
          </a:p>
          <a:p>
            <a:r>
              <a:rPr lang="en-US" dirty="0"/>
              <a:t>Video Recap to follow.</a:t>
            </a:r>
          </a:p>
        </p:txBody>
      </p:sp>
      <p:sp>
        <p:nvSpPr>
          <p:cNvPr id="4" name="Footer Placeholder 3">
            <a:extLst>
              <a:ext uri="{FF2B5EF4-FFF2-40B4-BE49-F238E27FC236}">
                <a16:creationId xmlns:a16="http://schemas.microsoft.com/office/drawing/2014/main" id="{F4BD7A70-C0A3-4E25-9547-5D04AB63FFAC}"/>
              </a:ext>
            </a:extLst>
          </p:cNvPr>
          <p:cNvSpPr>
            <a:spLocks noGrp="1"/>
          </p:cNvSpPr>
          <p:nvPr>
            <p:ph type="ftr" sz="quarter" idx="11"/>
          </p:nvPr>
        </p:nvSpPr>
        <p:spPr/>
        <p:txBody>
          <a:bodyPr/>
          <a:lstStyle/>
          <a:p>
            <a:pPr>
              <a:defRPr/>
            </a:pPr>
            <a:r>
              <a:rPr lang="en-US"/>
              <a:t>PPT 4.1.1</a:t>
            </a:r>
          </a:p>
        </p:txBody>
      </p:sp>
    </p:spTree>
    <p:extLst>
      <p:ext uri="{BB962C8B-B14F-4D97-AF65-F5344CB8AC3E}">
        <p14:creationId xmlns:p14="http://schemas.microsoft.com/office/powerpoint/2010/main" val="198405093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itle 1">
            <a:extLst>
              <a:ext uri="{FF2B5EF4-FFF2-40B4-BE49-F238E27FC236}">
                <a16:creationId xmlns:a16="http://schemas.microsoft.com/office/drawing/2014/main" id="{2630CF88-2C1C-4B8E-B266-A07F2230ECAF}"/>
              </a:ext>
            </a:extLst>
          </p:cNvPr>
          <p:cNvSpPr>
            <a:spLocks noGrp="1"/>
          </p:cNvSpPr>
          <p:nvPr>
            <p:ph type="title"/>
          </p:nvPr>
        </p:nvSpPr>
        <p:spPr/>
        <p:txBody>
          <a:bodyPr/>
          <a:lstStyle/>
          <a:p>
            <a:pPr eaLnBrk="1" hangingPunct="1"/>
            <a:r>
              <a:rPr lang="en-US" altLang="en-US">
                <a:ea typeface="ＭＳ Ｐゴシック" panose="020B0600070205080204" pitchFamily="34" charset="-128"/>
              </a:rPr>
              <a:t>Climate Readings Over Time</a:t>
            </a:r>
          </a:p>
        </p:txBody>
      </p:sp>
      <p:pic>
        <p:nvPicPr>
          <p:cNvPr id="7171" name="Content Placeholder 6" descr="Picture 7.png">
            <a:extLst>
              <a:ext uri="{FF2B5EF4-FFF2-40B4-BE49-F238E27FC236}">
                <a16:creationId xmlns:a16="http://schemas.microsoft.com/office/drawing/2014/main" id="{D244B9FA-85D9-4FB5-AE24-37EF0B2E8EF7}"/>
              </a:ext>
            </a:extLst>
          </p:cNvPr>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l="-2115" r="-2115"/>
          <a:stretch>
            <a:fillRect/>
          </a:stretch>
        </p:blipFill>
        <p:spPr/>
      </p:pic>
      <p:sp>
        <p:nvSpPr>
          <p:cNvPr id="6" name="Footer Placeholder 5">
            <a:extLst>
              <a:ext uri="{FF2B5EF4-FFF2-40B4-BE49-F238E27FC236}">
                <a16:creationId xmlns:a16="http://schemas.microsoft.com/office/drawing/2014/main" id="{DB56C5BA-E0CD-4234-A88A-90E1ECC401CE}"/>
              </a:ext>
            </a:extLst>
          </p:cNvPr>
          <p:cNvSpPr>
            <a:spLocks noGrp="1"/>
          </p:cNvSpPr>
          <p:nvPr>
            <p:ph type="ftr" sz="quarter" idx="11"/>
          </p:nvPr>
        </p:nvSpPr>
        <p:spPr/>
        <p:txBody>
          <a:bodyPr/>
          <a:lstStyle/>
          <a:p>
            <a:pPr>
              <a:defRPr/>
            </a:pPr>
            <a:r>
              <a:rPr lang="en-US"/>
              <a:t>PPT 4.1.1</a:t>
            </a:r>
          </a:p>
        </p:txBody>
      </p:sp>
      <p:sp>
        <p:nvSpPr>
          <p:cNvPr id="7173" name="TextBox 4">
            <a:extLst>
              <a:ext uri="{FF2B5EF4-FFF2-40B4-BE49-F238E27FC236}">
                <a16:creationId xmlns:a16="http://schemas.microsoft.com/office/drawing/2014/main" id="{AE58F307-314A-4CFE-AE9D-FC3864F0CC3F}"/>
              </a:ext>
            </a:extLst>
          </p:cNvPr>
          <p:cNvSpPr txBox="1">
            <a:spLocks noChangeArrowheads="1"/>
          </p:cNvSpPr>
          <p:nvPr/>
        </p:nvSpPr>
        <p:spPr bwMode="auto">
          <a:xfrm>
            <a:off x="6019800" y="6099175"/>
            <a:ext cx="2905125" cy="554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000">
                <a:latin typeface="Arial" panose="020B0604020202020204" pitchFamily="34" charset="0"/>
              </a:rPr>
              <a:t>DATA: Petit, J.R., et al., 2001;</a:t>
            </a:r>
          </a:p>
          <a:p>
            <a:pPr eaLnBrk="1" hangingPunct="1">
              <a:spcBef>
                <a:spcPct val="0"/>
              </a:spcBef>
              <a:buFontTx/>
              <a:buNone/>
            </a:pPr>
            <a:r>
              <a:rPr lang="en-US" altLang="en-US" sz="1000">
                <a:latin typeface="Arial" panose="020B0604020202020204" pitchFamily="34" charset="0"/>
              </a:rPr>
              <a:t>NOAA/NGDC Paleoclimatology Program, Boulder CO, USA.  </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3">
            <a:extLst>
              <a:ext uri="{FF2B5EF4-FFF2-40B4-BE49-F238E27FC236}">
                <a16:creationId xmlns:a16="http://schemas.microsoft.com/office/drawing/2014/main" id="{B3A79AE9-5234-49C0-9AD3-6658E88E771D}"/>
              </a:ext>
            </a:extLst>
          </p:cNvPr>
          <p:cNvSpPr>
            <a:spLocks noGrp="1"/>
          </p:cNvSpPr>
          <p:nvPr>
            <p:ph type="title"/>
          </p:nvPr>
        </p:nvSpPr>
        <p:spPr/>
        <p:txBody>
          <a:bodyPr/>
          <a:lstStyle/>
          <a:p>
            <a:pPr eaLnBrk="1" hangingPunct="1"/>
            <a:r>
              <a:rPr lang="en-US" altLang="en-US">
                <a:ea typeface="ＭＳ Ｐゴシック" panose="020B0600070205080204" pitchFamily="34" charset="-128"/>
              </a:rPr>
              <a:t>Measuring Devices</a:t>
            </a:r>
          </a:p>
        </p:txBody>
      </p:sp>
      <p:sp>
        <p:nvSpPr>
          <p:cNvPr id="5" name="Content Placeholder 4">
            <a:extLst>
              <a:ext uri="{FF2B5EF4-FFF2-40B4-BE49-F238E27FC236}">
                <a16:creationId xmlns:a16="http://schemas.microsoft.com/office/drawing/2014/main" id="{3634FAA1-46A2-4B5B-91C0-6941456B398B}"/>
              </a:ext>
            </a:extLst>
          </p:cNvPr>
          <p:cNvSpPr>
            <a:spLocks noGrp="1"/>
          </p:cNvSpPr>
          <p:nvPr>
            <p:ph sz="half" idx="1"/>
          </p:nvPr>
        </p:nvSpPr>
        <p:spPr/>
        <p:txBody>
          <a:bodyPr/>
          <a:lstStyle/>
          <a:p>
            <a:pPr eaLnBrk="1" hangingPunct="1">
              <a:lnSpc>
                <a:spcPct val="90000"/>
              </a:lnSpc>
            </a:pPr>
            <a:r>
              <a:rPr lang="en-US" altLang="en-US">
                <a:ea typeface="ＭＳ Ｐゴシック" panose="020B0600070205080204" pitchFamily="34" charset="-128"/>
              </a:rPr>
              <a:t>Thermometers were not invented until 1724.  </a:t>
            </a:r>
          </a:p>
          <a:p>
            <a:pPr eaLnBrk="1" hangingPunct="1">
              <a:lnSpc>
                <a:spcPct val="90000"/>
              </a:lnSpc>
            </a:pPr>
            <a:endParaRPr lang="en-US" altLang="en-US">
              <a:ea typeface="ＭＳ Ｐゴシック" panose="020B0600070205080204" pitchFamily="34" charset="-128"/>
            </a:endParaRPr>
          </a:p>
          <a:p>
            <a:pPr eaLnBrk="1" hangingPunct="1">
              <a:lnSpc>
                <a:spcPct val="90000"/>
              </a:lnSpc>
            </a:pPr>
            <a:r>
              <a:rPr lang="en-US" altLang="en-US">
                <a:ea typeface="ＭＳ Ｐゴシック" panose="020B0600070205080204" pitchFamily="34" charset="-128"/>
              </a:rPr>
              <a:t>Other climate measuring devices were not invented until much later.</a:t>
            </a:r>
          </a:p>
          <a:p>
            <a:pPr eaLnBrk="1" hangingPunct="1">
              <a:lnSpc>
                <a:spcPct val="90000"/>
              </a:lnSpc>
            </a:pPr>
            <a:endParaRPr lang="en-US" altLang="en-US">
              <a:ea typeface="ＭＳ Ｐゴシック" panose="020B0600070205080204" pitchFamily="34" charset="-128"/>
            </a:endParaRPr>
          </a:p>
          <a:p>
            <a:pPr eaLnBrk="1" hangingPunct="1">
              <a:lnSpc>
                <a:spcPct val="90000"/>
              </a:lnSpc>
            </a:pPr>
            <a:r>
              <a:rPr lang="en-US" altLang="en-US">
                <a:ea typeface="ＭＳ Ｐゴシック" panose="020B0600070205080204" pitchFamily="34" charset="-128"/>
              </a:rPr>
              <a:t>How can we make long-term climate graphs?</a:t>
            </a:r>
          </a:p>
        </p:txBody>
      </p:sp>
      <p:pic>
        <p:nvPicPr>
          <p:cNvPr id="9220" name="Content Placeholder 6" descr="graphics-mdc-mercury-thermometer.jpg">
            <a:extLst>
              <a:ext uri="{FF2B5EF4-FFF2-40B4-BE49-F238E27FC236}">
                <a16:creationId xmlns:a16="http://schemas.microsoft.com/office/drawing/2014/main" id="{BA8D514E-FEDE-45BC-9A58-416E2F2684E2}"/>
              </a:ext>
            </a:extLst>
          </p:cNvPr>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t="-25150" b="-25150"/>
          <a:stretch>
            <a:fillRect/>
          </a:stretch>
        </p:blipFill>
        <p:spPr/>
      </p:pic>
      <p:sp>
        <p:nvSpPr>
          <p:cNvPr id="8" name="Footer Placeholder 7">
            <a:extLst>
              <a:ext uri="{FF2B5EF4-FFF2-40B4-BE49-F238E27FC236}">
                <a16:creationId xmlns:a16="http://schemas.microsoft.com/office/drawing/2014/main" id="{38421076-D47E-40F1-A819-05C235ACF00E}"/>
              </a:ext>
            </a:extLst>
          </p:cNvPr>
          <p:cNvSpPr>
            <a:spLocks noGrp="1"/>
          </p:cNvSpPr>
          <p:nvPr>
            <p:ph type="ftr" sz="quarter" idx="11"/>
          </p:nvPr>
        </p:nvSpPr>
        <p:spPr/>
        <p:txBody>
          <a:bodyPr/>
          <a:lstStyle/>
          <a:p>
            <a:pPr>
              <a:defRPr/>
            </a:pPr>
            <a:r>
              <a:rPr lang="en-US"/>
              <a:t>PPT 4.1.1</a:t>
            </a:r>
          </a:p>
        </p:txBody>
      </p:sp>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1" fill="hold" nodeType="clickPar">
                      <p:stCondLst>
                        <p:cond delay="indefinite"/>
                      </p:stCondLst>
                      <p:childTnLst>
                        <p:par>
                          <p:cTn id="12" fill="hold" nodeType="withGroup">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a:extLst>
              <a:ext uri="{FF2B5EF4-FFF2-40B4-BE49-F238E27FC236}">
                <a16:creationId xmlns:a16="http://schemas.microsoft.com/office/drawing/2014/main" id="{04AC8D47-8B79-4F11-9A04-051450AB65E0}"/>
              </a:ext>
            </a:extLst>
          </p:cNvPr>
          <p:cNvSpPr>
            <a:spLocks noGrp="1"/>
          </p:cNvSpPr>
          <p:nvPr>
            <p:ph type="title"/>
          </p:nvPr>
        </p:nvSpPr>
        <p:spPr/>
        <p:txBody>
          <a:bodyPr/>
          <a:lstStyle/>
          <a:p>
            <a:pPr eaLnBrk="1" hangingPunct="1"/>
            <a:r>
              <a:rPr lang="en-US" altLang="en-US">
                <a:ea typeface="ＭＳ Ｐゴシック" panose="020B0600070205080204" pitchFamily="34" charset="-128"/>
              </a:rPr>
              <a:t>Ice Cores!</a:t>
            </a:r>
          </a:p>
        </p:txBody>
      </p:sp>
      <p:pic>
        <p:nvPicPr>
          <p:cNvPr id="11267" name="Content Placeholder 4" descr="Picture 1.png">
            <a:extLst>
              <a:ext uri="{FF2B5EF4-FFF2-40B4-BE49-F238E27FC236}">
                <a16:creationId xmlns:a16="http://schemas.microsoft.com/office/drawing/2014/main" id="{76F6F85D-11E6-4B97-88FD-D71580C22B8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l="-9821" r="-9821"/>
          <a:stretch>
            <a:fillRect/>
          </a:stretch>
        </p:blipFill>
        <p:spPr/>
      </p:pic>
      <p:sp>
        <p:nvSpPr>
          <p:cNvPr id="4" name="Footer Placeholder 3">
            <a:extLst>
              <a:ext uri="{FF2B5EF4-FFF2-40B4-BE49-F238E27FC236}">
                <a16:creationId xmlns:a16="http://schemas.microsoft.com/office/drawing/2014/main" id="{3E2E1E52-5622-43B3-8B5C-144F85366EE5}"/>
              </a:ext>
            </a:extLst>
          </p:cNvPr>
          <p:cNvSpPr>
            <a:spLocks noGrp="1"/>
          </p:cNvSpPr>
          <p:nvPr>
            <p:ph type="ftr" sz="quarter" idx="11"/>
          </p:nvPr>
        </p:nvSpPr>
        <p:spPr/>
        <p:txBody>
          <a:bodyPr/>
          <a:lstStyle/>
          <a:p>
            <a:pPr>
              <a:defRPr/>
            </a:pPr>
            <a:r>
              <a:rPr lang="en-US"/>
              <a:t>PPT 4.1.1</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Title 1">
            <a:extLst>
              <a:ext uri="{FF2B5EF4-FFF2-40B4-BE49-F238E27FC236}">
                <a16:creationId xmlns:a16="http://schemas.microsoft.com/office/drawing/2014/main" id="{371B7C6A-0088-4982-9C4A-B6BE5E36A47E}"/>
              </a:ext>
            </a:extLst>
          </p:cNvPr>
          <p:cNvSpPr>
            <a:spLocks noGrp="1"/>
          </p:cNvSpPr>
          <p:nvPr>
            <p:ph type="title"/>
          </p:nvPr>
        </p:nvSpPr>
        <p:spPr/>
        <p:txBody>
          <a:bodyPr/>
          <a:lstStyle/>
          <a:p>
            <a:pPr eaLnBrk="1" hangingPunct="1"/>
            <a:r>
              <a:rPr lang="en-US" altLang="en-US">
                <a:ea typeface="ＭＳ Ｐゴシック" panose="020B0600070205080204" pitchFamily="34" charset="-128"/>
              </a:rPr>
              <a:t>Ice Cores</a:t>
            </a:r>
          </a:p>
        </p:txBody>
      </p:sp>
      <p:pic>
        <p:nvPicPr>
          <p:cNvPr id="12291" name="Content Placeholder 6" descr="Picture 2.png">
            <a:extLst>
              <a:ext uri="{FF2B5EF4-FFF2-40B4-BE49-F238E27FC236}">
                <a16:creationId xmlns:a16="http://schemas.microsoft.com/office/drawing/2014/main" id="{CA37D5E2-342F-4B0B-BCA6-FD7C8E4EC0CE}"/>
              </a:ext>
            </a:extLst>
          </p:cNvPr>
          <p:cNvPicPr>
            <a:picLocks noGrp="1" noChangeAspect="1" noChangeArrowheads="1"/>
          </p:cNvPicPr>
          <p:nvPr>
            <p:ph sz="half" idx="1"/>
          </p:nvPr>
        </p:nvPicPr>
        <p:blipFill>
          <a:blip r:embed="rId2">
            <a:extLst>
              <a:ext uri="{28A0092B-C50C-407E-A947-70E740481C1C}">
                <a14:useLocalDpi xmlns:a14="http://schemas.microsoft.com/office/drawing/2010/main" val="0"/>
              </a:ext>
            </a:extLst>
          </a:blip>
          <a:srcRect t="-15176" b="-15176"/>
          <a:stretch>
            <a:fillRect/>
          </a:stretch>
        </p:blipFill>
        <p:spPr/>
      </p:pic>
      <p:sp>
        <p:nvSpPr>
          <p:cNvPr id="12292" name="Content Placeholder 5">
            <a:extLst>
              <a:ext uri="{FF2B5EF4-FFF2-40B4-BE49-F238E27FC236}">
                <a16:creationId xmlns:a16="http://schemas.microsoft.com/office/drawing/2014/main" id="{7BFFB265-2C0D-46E5-888F-7BB7E9FA5E95}"/>
              </a:ext>
            </a:extLst>
          </p:cNvPr>
          <p:cNvSpPr>
            <a:spLocks noGrp="1"/>
          </p:cNvSpPr>
          <p:nvPr>
            <p:ph sz="half" idx="2"/>
          </p:nvPr>
        </p:nvSpPr>
        <p:spPr/>
        <p:txBody>
          <a:bodyPr/>
          <a:lstStyle/>
          <a:p>
            <a:pPr eaLnBrk="1" hangingPunct="1"/>
            <a:r>
              <a:rPr lang="en-US" altLang="en-US">
                <a:ea typeface="ＭＳ Ｐゴシック" panose="020B0600070205080204" pitchFamily="34" charset="-128"/>
              </a:rPr>
              <a:t>Drilling into glacial ice allows us to see back in time.</a:t>
            </a:r>
          </a:p>
          <a:p>
            <a:pPr eaLnBrk="1" hangingPunct="1"/>
            <a:endParaRPr lang="en-US" altLang="en-US">
              <a:ea typeface="ＭＳ Ｐゴシック" panose="020B0600070205080204" pitchFamily="34" charset="-128"/>
            </a:endParaRPr>
          </a:p>
          <a:p>
            <a:pPr eaLnBrk="1" hangingPunct="1"/>
            <a:r>
              <a:rPr lang="en-US" altLang="en-US">
                <a:ea typeface="ＭＳ Ｐゴシック" panose="020B0600070205080204" pitchFamily="34" charset="-128"/>
              </a:rPr>
              <a:t>Each winter new snow fall packs on top of previous snow.  This creates a new band each year.</a:t>
            </a:r>
          </a:p>
        </p:txBody>
      </p:sp>
      <p:sp>
        <p:nvSpPr>
          <p:cNvPr id="4" name="Footer Placeholder 3">
            <a:extLst>
              <a:ext uri="{FF2B5EF4-FFF2-40B4-BE49-F238E27FC236}">
                <a16:creationId xmlns:a16="http://schemas.microsoft.com/office/drawing/2014/main" id="{F7C3FF91-D6FC-40D9-A83D-4143DC2D14DE}"/>
              </a:ext>
            </a:extLst>
          </p:cNvPr>
          <p:cNvSpPr>
            <a:spLocks noGrp="1"/>
          </p:cNvSpPr>
          <p:nvPr>
            <p:ph type="ftr" sz="quarter" idx="11"/>
          </p:nvPr>
        </p:nvSpPr>
        <p:spPr/>
        <p:txBody>
          <a:bodyPr/>
          <a:lstStyle/>
          <a:p>
            <a:pPr>
              <a:defRPr/>
            </a:pPr>
            <a:r>
              <a:rPr lang="en-US"/>
              <a:t>PPT 4.1.1</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583953CE-DAC3-4A8F-AF20-0F1B6B26460A}"/>
              </a:ext>
            </a:extLst>
          </p:cNvPr>
          <p:cNvSpPr>
            <a:spLocks noGrp="1"/>
          </p:cNvSpPr>
          <p:nvPr>
            <p:ph type="title"/>
          </p:nvPr>
        </p:nvSpPr>
        <p:spPr/>
        <p:txBody>
          <a:bodyPr/>
          <a:lstStyle/>
          <a:p>
            <a:pPr eaLnBrk="1" hangingPunct="1"/>
            <a:r>
              <a:rPr lang="en-US" altLang="en-US">
                <a:ea typeface="ＭＳ Ｐゴシック" panose="020B0600070205080204" pitchFamily="34" charset="-128"/>
              </a:rPr>
              <a:t>Dating Ice Cores</a:t>
            </a:r>
          </a:p>
        </p:txBody>
      </p:sp>
      <p:pic>
        <p:nvPicPr>
          <p:cNvPr id="13315" name="Content Placeholder 6" descr="Picture 3.png">
            <a:extLst>
              <a:ext uri="{FF2B5EF4-FFF2-40B4-BE49-F238E27FC236}">
                <a16:creationId xmlns:a16="http://schemas.microsoft.com/office/drawing/2014/main" id="{F779AA09-6CB7-4F24-8FA5-A8546FE65359}"/>
              </a:ext>
            </a:extLst>
          </p:cNvPr>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t="-32755" b="-32755"/>
          <a:stretch>
            <a:fillRect/>
          </a:stretch>
        </p:blipFill>
        <p:spPr>
          <a:xfrm>
            <a:off x="457200" y="1600200"/>
            <a:ext cx="8229600" cy="2301875"/>
          </a:xfrm>
        </p:spPr>
      </p:pic>
      <p:sp>
        <p:nvSpPr>
          <p:cNvPr id="13316" name="Content Placeholder 5">
            <a:extLst>
              <a:ext uri="{FF2B5EF4-FFF2-40B4-BE49-F238E27FC236}">
                <a16:creationId xmlns:a16="http://schemas.microsoft.com/office/drawing/2014/main" id="{D27DFF35-D3B2-4965-9310-B14E57CAD24A}"/>
              </a:ext>
            </a:extLst>
          </p:cNvPr>
          <p:cNvSpPr>
            <a:spLocks noGrp="1"/>
          </p:cNvSpPr>
          <p:nvPr>
            <p:ph sz="half" idx="2"/>
          </p:nvPr>
        </p:nvSpPr>
        <p:spPr>
          <a:xfrm>
            <a:off x="609600" y="4060825"/>
            <a:ext cx="8077200" cy="1893888"/>
          </a:xfrm>
        </p:spPr>
        <p:txBody>
          <a:bodyPr/>
          <a:lstStyle/>
          <a:p>
            <a:pPr eaLnBrk="1" hangingPunct="1">
              <a:lnSpc>
                <a:spcPct val="90000"/>
              </a:lnSpc>
            </a:pPr>
            <a:r>
              <a:rPr lang="en-US" altLang="en-US">
                <a:ea typeface="ＭＳ Ｐゴシック" panose="020B0600070205080204" pitchFamily="34" charset="-128"/>
              </a:rPr>
              <a:t>Ice cores are like tree rings</a:t>
            </a:r>
          </a:p>
          <a:p>
            <a:pPr eaLnBrk="1" hangingPunct="1">
              <a:lnSpc>
                <a:spcPct val="90000"/>
              </a:lnSpc>
            </a:pPr>
            <a:r>
              <a:rPr lang="en-US" altLang="en-US">
                <a:ea typeface="ＭＳ Ｐゴシック" panose="020B0600070205080204" pitchFamily="34" charset="-128"/>
              </a:rPr>
              <a:t>Summer ice appears light</a:t>
            </a:r>
          </a:p>
          <a:p>
            <a:pPr eaLnBrk="1" hangingPunct="1">
              <a:lnSpc>
                <a:spcPct val="90000"/>
              </a:lnSpc>
            </a:pPr>
            <a:r>
              <a:rPr lang="en-US" altLang="en-US">
                <a:ea typeface="ＭＳ Ｐゴシック" panose="020B0600070205080204" pitchFamily="34" charset="-128"/>
              </a:rPr>
              <a:t>Winter ice appears dark</a:t>
            </a:r>
          </a:p>
          <a:p>
            <a:pPr eaLnBrk="1" hangingPunct="1">
              <a:lnSpc>
                <a:spcPct val="90000"/>
              </a:lnSpc>
            </a:pPr>
            <a:r>
              <a:rPr lang="en-US" altLang="en-US">
                <a:ea typeface="ＭＳ Ｐゴシック" panose="020B0600070205080204" pitchFamily="34" charset="-128"/>
              </a:rPr>
              <a:t>How many years do you see?</a:t>
            </a:r>
          </a:p>
        </p:txBody>
      </p:sp>
      <p:sp>
        <p:nvSpPr>
          <p:cNvPr id="4" name="Footer Placeholder 3">
            <a:extLst>
              <a:ext uri="{FF2B5EF4-FFF2-40B4-BE49-F238E27FC236}">
                <a16:creationId xmlns:a16="http://schemas.microsoft.com/office/drawing/2014/main" id="{F09B8B13-A128-4FB2-8F04-88D509230DC6}"/>
              </a:ext>
            </a:extLst>
          </p:cNvPr>
          <p:cNvSpPr>
            <a:spLocks noGrp="1"/>
          </p:cNvSpPr>
          <p:nvPr>
            <p:ph type="ftr" sz="quarter" idx="11"/>
          </p:nvPr>
        </p:nvSpPr>
        <p:spPr/>
        <p:txBody>
          <a:bodyPr/>
          <a:lstStyle/>
          <a:p>
            <a:pPr>
              <a:defRPr/>
            </a:pPr>
            <a:r>
              <a:rPr lang="en-US"/>
              <a:t>PPT 4.1.1</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4">
            <a:extLst>
              <a:ext uri="{FF2B5EF4-FFF2-40B4-BE49-F238E27FC236}">
                <a16:creationId xmlns:a16="http://schemas.microsoft.com/office/drawing/2014/main" id="{026EADBC-21BF-4636-80EC-3F939C1423A9}"/>
              </a:ext>
            </a:extLst>
          </p:cNvPr>
          <p:cNvSpPr>
            <a:spLocks noGrp="1"/>
          </p:cNvSpPr>
          <p:nvPr>
            <p:ph type="title"/>
          </p:nvPr>
        </p:nvSpPr>
        <p:spPr/>
        <p:txBody>
          <a:bodyPr/>
          <a:lstStyle/>
          <a:p>
            <a:pPr eaLnBrk="1" hangingPunct="1"/>
            <a:r>
              <a:rPr lang="en-US" altLang="en-US">
                <a:ea typeface="ＭＳ Ｐゴシック" panose="020B0600070205080204" pitchFamily="34" charset="-128"/>
              </a:rPr>
              <a:t>Dating Ice Cores</a:t>
            </a:r>
          </a:p>
        </p:txBody>
      </p:sp>
      <p:sp>
        <p:nvSpPr>
          <p:cNvPr id="15363" name="Content Placeholder 5">
            <a:extLst>
              <a:ext uri="{FF2B5EF4-FFF2-40B4-BE49-F238E27FC236}">
                <a16:creationId xmlns:a16="http://schemas.microsoft.com/office/drawing/2014/main" id="{6B91AFA1-F857-4406-AA1B-16ED76569CE6}"/>
              </a:ext>
            </a:extLst>
          </p:cNvPr>
          <p:cNvSpPr>
            <a:spLocks noGrp="1"/>
          </p:cNvSpPr>
          <p:nvPr>
            <p:ph idx="1"/>
          </p:nvPr>
        </p:nvSpPr>
        <p:spPr/>
        <p:txBody>
          <a:bodyPr/>
          <a:lstStyle/>
          <a:p>
            <a:pPr eaLnBrk="1" hangingPunct="1"/>
            <a:endParaRPr lang="en-US" altLang="en-US">
              <a:ea typeface="ＭＳ Ｐゴシック" panose="020B0600070205080204" pitchFamily="34" charset="-128"/>
            </a:endParaRPr>
          </a:p>
        </p:txBody>
      </p:sp>
      <p:pic>
        <p:nvPicPr>
          <p:cNvPr id="15364" name="Picture 2" descr="core13">
            <a:extLst>
              <a:ext uri="{FF2B5EF4-FFF2-40B4-BE49-F238E27FC236}">
                <a16:creationId xmlns:a16="http://schemas.microsoft.com/office/drawing/2014/main" id="{63FA1BEB-C567-4263-8908-ED0472845139}"/>
              </a:ext>
            </a:extLst>
          </p:cNvPr>
          <p:cNvPicPr>
            <a:picLocks noChangeAspect="1" noChangeArrowheads="1"/>
          </p:cNvPicPr>
          <p:nvPr/>
        </p:nvPicPr>
        <p:blipFill>
          <a:blip r:embed="rId2">
            <a:extLst>
              <a:ext uri="{28A0092B-C50C-407E-A947-70E740481C1C}">
                <a14:useLocalDpi xmlns:a14="http://schemas.microsoft.com/office/drawing/2010/main" val="0"/>
              </a:ext>
            </a:extLst>
          </a:blip>
          <a:srcRect b="27245"/>
          <a:stretch>
            <a:fillRect/>
          </a:stretch>
        </p:blipFill>
        <p:spPr bwMode="auto">
          <a:xfrm>
            <a:off x="457200" y="1352550"/>
            <a:ext cx="8240713" cy="4005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5" name="TextBox 7">
            <a:extLst>
              <a:ext uri="{FF2B5EF4-FFF2-40B4-BE49-F238E27FC236}">
                <a16:creationId xmlns:a16="http://schemas.microsoft.com/office/drawing/2014/main" id="{B58E8BDF-44AB-4A6A-AD15-6209FC52D579}"/>
              </a:ext>
            </a:extLst>
          </p:cNvPr>
          <p:cNvSpPr txBox="1">
            <a:spLocks noChangeArrowheads="1"/>
          </p:cNvSpPr>
          <p:nvPr/>
        </p:nvSpPr>
        <p:spPr bwMode="auto">
          <a:xfrm>
            <a:off x="457200" y="5357813"/>
            <a:ext cx="8229600" cy="646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37931725" indent="-37474525">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3600"/>
              <a:t>This ice core shows 12 years</a:t>
            </a:r>
          </a:p>
        </p:txBody>
      </p:sp>
      <p:sp>
        <p:nvSpPr>
          <p:cNvPr id="9" name="Footer Placeholder 8">
            <a:extLst>
              <a:ext uri="{FF2B5EF4-FFF2-40B4-BE49-F238E27FC236}">
                <a16:creationId xmlns:a16="http://schemas.microsoft.com/office/drawing/2014/main" id="{B5E048B0-153B-4D78-AF7D-F924F2008D69}"/>
              </a:ext>
            </a:extLst>
          </p:cNvPr>
          <p:cNvSpPr>
            <a:spLocks noGrp="1"/>
          </p:cNvSpPr>
          <p:nvPr>
            <p:ph type="ftr" sz="quarter" idx="11"/>
          </p:nvPr>
        </p:nvSpPr>
        <p:spPr/>
        <p:txBody>
          <a:bodyPr/>
          <a:lstStyle/>
          <a:p>
            <a:pPr>
              <a:defRPr/>
            </a:pPr>
            <a:r>
              <a:rPr lang="en-US"/>
              <a:t>PPT 4.1.1</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Title 1">
            <a:extLst>
              <a:ext uri="{FF2B5EF4-FFF2-40B4-BE49-F238E27FC236}">
                <a16:creationId xmlns:a16="http://schemas.microsoft.com/office/drawing/2014/main" id="{CD95D3C0-383F-41CD-885A-98DF0CEE24F1}"/>
              </a:ext>
            </a:extLst>
          </p:cNvPr>
          <p:cNvSpPr>
            <a:spLocks noGrp="1"/>
          </p:cNvSpPr>
          <p:nvPr>
            <p:ph type="title"/>
          </p:nvPr>
        </p:nvSpPr>
        <p:spPr/>
        <p:txBody>
          <a:bodyPr/>
          <a:lstStyle/>
          <a:p>
            <a:pPr eaLnBrk="1" hangingPunct="1"/>
            <a:r>
              <a:rPr lang="en-US" altLang="en-US">
                <a:ea typeface="ＭＳ Ｐゴシック" panose="020B0600070205080204" pitchFamily="34" charset="-128"/>
              </a:rPr>
              <a:t>Air Bubbles</a:t>
            </a:r>
          </a:p>
        </p:txBody>
      </p:sp>
      <p:sp>
        <p:nvSpPr>
          <p:cNvPr id="16387" name="Content Placeholder 4">
            <a:extLst>
              <a:ext uri="{FF2B5EF4-FFF2-40B4-BE49-F238E27FC236}">
                <a16:creationId xmlns:a16="http://schemas.microsoft.com/office/drawing/2014/main" id="{BE02CE8D-E851-4AAC-BBBC-40B27A918B4D}"/>
              </a:ext>
            </a:extLst>
          </p:cNvPr>
          <p:cNvSpPr>
            <a:spLocks noGrp="1"/>
          </p:cNvSpPr>
          <p:nvPr>
            <p:ph sz="half" idx="1"/>
          </p:nvPr>
        </p:nvSpPr>
        <p:spPr/>
        <p:txBody>
          <a:bodyPr/>
          <a:lstStyle/>
          <a:p>
            <a:pPr eaLnBrk="1" hangingPunct="1"/>
            <a:r>
              <a:rPr lang="en-US" altLang="en-US">
                <a:ea typeface="ＭＳ Ｐゴシック" panose="020B0600070205080204" pitchFamily="34" charset="-128"/>
              </a:rPr>
              <a:t>Air bubbles in the ice trap pollen and the atmosphere which is made of gases.</a:t>
            </a:r>
          </a:p>
          <a:p>
            <a:pPr eaLnBrk="1" hangingPunct="1"/>
            <a:endParaRPr lang="en-US" altLang="en-US">
              <a:ea typeface="ＭＳ Ｐゴシック" panose="020B0600070205080204" pitchFamily="34" charset="-128"/>
            </a:endParaRPr>
          </a:p>
          <a:p>
            <a:pPr eaLnBrk="1" hangingPunct="1"/>
            <a:r>
              <a:rPr lang="en-US" altLang="en-US">
                <a:ea typeface="ＭＳ Ｐゴシック" panose="020B0600070205080204" pitchFamily="34" charset="-128"/>
              </a:rPr>
              <a:t>These help scientists know what the climate was like thousands of years ago.</a:t>
            </a:r>
          </a:p>
        </p:txBody>
      </p:sp>
      <p:sp>
        <p:nvSpPr>
          <p:cNvPr id="4" name="Footer Placeholder 3">
            <a:extLst>
              <a:ext uri="{FF2B5EF4-FFF2-40B4-BE49-F238E27FC236}">
                <a16:creationId xmlns:a16="http://schemas.microsoft.com/office/drawing/2014/main" id="{0B85EC36-B7EB-46EF-96B7-8FE57EEB1E81}"/>
              </a:ext>
            </a:extLst>
          </p:cNvPr>
          <p:cNvSpPr>
            <a:spLocks noGrp="1"/>
          </p:cNvSpPr>
          <p:nvPr>
            <p:ph type="ftr" sz="quarter" idx="11"/>
          </p:nvPr>
        </p:nvSpPr>
        <p:spPr/>
        <p:txBody>
          <a:bodyPr/>
          <a:lstStyle/>
          <a:p>
            <a:pPr>
              <a:defRPr/>
            </a:pPr>
            <a:r>
              <a:rPr lang="en-US"/>
              <a:t>PPT 4.1.1</a:t>
            </a:r>
          </a:p>
        </p:txBody>
      </p:sp>
      <p:pic>
        <p:nvPicPr>
          <p:cNvPr id="16389" name="Picture 8" descr="Picture 5.png">
            <a:extLst>
              <a:ext uri="{FF2B5EF4-FFF2-40B4-BE49-F238E27FC236}">
                <a16:creationId xmlns:a16="http://schemas.microsoft.com/office/drawing/2014/main" id="{60FE740E-5212-4244-9B20-841F9B40D387}"/>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010150" y="3790950"/>
            <a:ext cx="3441700" cy="256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6390" name="Picture 10" descr="Picture 4.png">
            <a:extLst>
              <a:ext uri="{FF2B5EF4-FFF2-40B4-BE49-F238E27FC236}">
                <a16:creationId xmlns:a16="http://schemas.microsoft.com/office/drawing/2014/main" id="{D0F32A36-80A0-4CC8-BF13-E084FC1FF36D}"/>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422900" y="1417638"/>
            <a:ext cx="2489200" cy="2374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966ECC4B7550B46ADA8E8B3C74B9599" ma:contentTypeVersion="12" ma:contentTypeDescription="Create a new document." ma:contentTypeScope="" ma:versionID="d7d7770b5dd1ef699305974a923d1ab0">
  <xsd:schema xmlns:xsd="http://www.w3.org/2001/XMLSchema" xmlns:xs="http://www.w3.org/2001/XMLSchema" xmlns:p="http://schemas.microsoft.com/office/2006/metadata/properties" xmlns:ns3="861db641-b7dc-409c-b364-6cf345ef1716" xmlns:ns4="d763e616-eea5-4782-b9fc-350f27ce81c0" targetNamespace="http://schemas.microsoft.com/office/2006/metadata/properties" ma:root="true" ma:fieldsID="77830b7ea28716a0196ad650c1828465" ns3:_="" ns4:_="">
    <xsd:import namespace="861db641-b7dc-409c-b364-6cf345ef1716"/>
    <xsd:import namespace="d763e616-eea5-4782-b9fc-350f27ce81c0"/>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element ref="ns4:MediaServiceDateTaken" minOccurs="0"/>
                <xsd:element ref="ns4:MediaServiceAutoTags" minOccurs="0"/>
                <xsd:element ref="ns4:MediaServiceOCR" minOccurs="0"/>
                <xsd:element ref="ns4:MediaServiceGenerationTime" minOccurs="0"/>
                <xsd:element ref="ns4:MediaServiceEventHashCode"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61db641-b7dc-409c-b364-6cf345ef1716"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element name="SharingHintHash" ma:index="10" nillable="true" ma:displayName="Sharing Hint Hash" ma:description=""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763e616-eea5-4782-b9fc-350f27ce81c0" elementFormDefault="qualified">
    <xsd:import namespace="http://schemas.microsoft.com/office/2006/documentManagement/types"/>
    <xsd:import namespace="http://schemas.microsoft.com/office/infopath/2007/PartnerControls"/>
    <xsd:element name="MediaServiceMetadata" ma:index="11" nillable="true" ma:displayName="MediaServiceMetadata" ma:description="" ma:hidden="true" ma:internalName="MediaServiceMetadata" ma:readOnly="true">
      <xsd:simpleType>
        <xsd:restriction base="dms:Note"/>
      </xsd:simpleType>
    </xsd:element>
    <xsd:element name="MediaServiceFastMetadata" ma:index="12" nillable="true" ma:displayName="MediaServiceFastMetadata" ma:description="" ma:hidden="true" ma:internalName="MediaServiceFastMetadata" ma:readOnly="true">
      <xsd:simpleType>
        <xsd:restriction base="dms:Note"/>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AutoTags" ma:index="14" nillable="true" ma:displayName="MediaServiceAutoTags" ma:internalName="MediaServiceAutoTags"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8D11666-5C29-4592-95BA-4723FA2FB5B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61db641-b7dc-409c-b364-6cf345ef1716"/>
    <ds:schemaRef ds:uri="d763e616-eea5-4782-b9fc-350f27ce81c0"/>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3977DA20-BBA0-4F88-A74F-AE3E54AEC4DD}">
  <ds:schemaRefs>
    <ds:schemaRef ds:uri="http://schemas.microsoft.com/sharepoint/v3/contenttype/forms"/>
  </ds:schemaRefs>
</ds:datastoreItem>
</file>

<file path=customXml/itemProps3.xml><?xml version="1.0" encoding="utf-8"?>
<ds:datastoreItem xmlns:ds="http://schemas.openxmlformats.org/officeDocument/2006/customXml" ds:itemID="{0DF0D0A8-55ED-434E-B4F2-926479D26F66}">
  <ds:schemaRefs>
    <ds:schemaRef ds:uri="861db641-b7dc-409c-b364-6cf345ef1716"/>
    <ds:schemaRef ds:uri="http://schemas.openxmlformats.org/package/2006/metadata/core-properties"/>
    <ds:schemaRef ds:uri="http://purl.org/dc/dcmitype/"/>
    <ds:schemaRef ds:uri="d763e616-eea5-4782-b9fc-350f27ce81c0"/>
    <ds:schemaRef ds:uri="http://purl.org/dc/terms/"/>
    <ds:schemaRef ds:uri="http://www.w3.org/XML/1998/namespace"/>
    <ds:schemaRef ds:uri="http://schemas.microsoft.com/office/2006/documentManagement/types"/>
    <ds:schemaRef ds:uri="http://schemas.microsoft.com/office/infopath/2007/PartnerControls"/>
    <ds:schemaRef ds:uri="http://schemas.microsoft.com/office/2006/metadata/properties"/>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155</TotalTime>
  <Words>1186</Words>
  <Application>Microsoft Office PowerPoint</Application>
  <PresentationFormat>On-screen Show (4:3)</PresentationFormat>
  <Paragraphs>165</Paragraphs>
  <Slides>17</Slides>
  <Notes>10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Arial</vt:lpstr>
      <vt:lpstr>Calibri</vt:lpstr>
      <vt:lpstr>Century Gothic</vt:lpstr>
      <vt:lpstr>Verdana</vt:lpstr>
      <vt:lpstr>Office Theme</vt:lpstr>
      <vt:lpstr>How do we know about the climate from thousands of years ago?</vt:lpstr>
      <vt:lpstr>At the Core of Climate Change</vt:lpstr>
      <vt:lpstr>Climate Readings Over Time</vt:lpstr>
      <vt:lpstr>Measuring Devices</vt:lpstr>
      <vt:lpstr>Ice Cores!</vt:lpstr>
      <vt:lpstr>Ice Cores</vt:lpstr>
      <vt:lpstr>Dating Ice Cores</vt:lpstr>
      <vt:lpstr>Dating Ice Cores</vt:lpstr>
      <vt:lpstr>Air Bubbles</vt:lpstr>
      <vt:lpstr>The Vostok Ice Core</vt:lpstr>
      <vt:lpstr>Analyzing the Data: Isn’t Heating and Cooling Just a Natural Cycle of the Earth?</vt:lpstr>
      <vt:lpstr>Vostok Ice Core Data Beginning &amp; Ending Temp. Data</vt:lpstr>
      <vt:lpstr>Vostok Ice Core Data </vt:lpstr>
      <vt:lpstr>Ice Core Data Sample Carbon Dioxide Data</vt:lpstr>
      <vt:lpstr>Vostok Ice Core Data </vt:lpstr>
      <vt:lpstr>Climate Readings to the Present</vt:lpstr>
      <vt:lpstr>Ice Core Conclusions</vt:lpstr>
    </vt:vector>
  </TitlesOfParts>
  <Company>University of Notre Dame</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How do we know about climate from thousands of years ago?</dc:title>
  <dc:creator>Matt Kloser</dc:creator>
  <cp:lastModifiedBy>Joel Parrelli</cp:lastModifiedBy>
  <cp:revision>18</cp:revision>
  <dcterms:created xsi:type="dcterms:W3CDTF">2010-05-09T20:51:06Z</dcterms:created>
  <dcterms:modified xsi:type="dcterms:W3CDTF">2021-11-06T18:46:52Z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0x010100C966ECC4B7550B46ADA8E8B3C74B9599</vt:lpwstr>
  </property>
</Properties>
</file>